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3"/>
  </p:notesMasterIdLst>
  <p:sldIdLst>
    <p:sldId id="256" r:id="rId2"/>
  </p:sldIdLst>
  <p:sldSz cx="7099300" cy="99441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F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38"/>
    <p:restoredTop sz="94694"/>
  </p:normalViewPr>
  <p:slideViewPr>
    <p:cSldViewPr snapToGrid="0" snapToObjects="1">
      <p:cViewPr varScale="1">
        <p:scale>
          <a:sx n="113" d="100"/>
          <a:sy n="113" d="100"/>
        </p:scale>
        <p:origin x="3776"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mphome/83754/CrimeData/General_crime_keyword2.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mphome/83754/CrimeData/CrimeType.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2966501560501"/>
          <c:y val="0.33297645820604999"/>
          <c:w val="0.84187793453578097"/>
          <c:h val="0.46794679379832199"/>
        </c:manualLayout>
      </c:layout>
      <c:lineChart>
        <c:grouping val="standard"/>
        <c:varyColors val="0"/>
        <c:ser>
          <c:idx val="0"/>
          <c:order val="0"/>
          <c:tx>
            <c:v>PF (present)</c:v>
          </c:tx>
          <c:spPr>
            <a:ln w="22225" cap="rnd">
              <a:solidFill>
                <a:schemeClr val="accent1"/>
              </a:solidFill>
              <a:round/>
            </a:ln>
            <a:effectLst/>
          </c:spPr>
          <c:marker>
            <c:symbol val="none"/>
          </c:marker>
          <c:cat>
            <c:numRef>
              <c:f>'Cross tabs'!$A$13:$A$36</c:f>
              <c:numCache>
                <c:formatCode>h:mm</c:formatCode>
                <c:ptCount val="24"/>
                <c:pt idx="0">
                  <c:v>0</c:v>
                </c:pt>
                <c:pt idx="1">
                  <c:v>4.1666666666666699E-2</c:v>
                </c:pt>
                <c:pt idx="2">
                  <c:v>8.3333333333333301E-2</c:v>
                </c:pt>
                <c:pt idx="3">
                  <c:v>0.125</c:v>
                </c:pt>
                <c:pt idx="4">
                  <c:v>0.16666666666666699</c:v>
                </c:pt>
                <c:pt idx="5">
                  <c:v>0.20833333333333301</c:v>
                </c:pt>
                <c:pt idx="6">
                  <c:v>0.25</c:v>
                </c:pt>
                <c:pt idx="7">
                  <c:v>0.29166666666666702</c:v>
                </c:pt>
                <c:pt idx="8">
                  <c:v>0.33333333333333298</c:v>
                </c:pt>
                <c:pt idx="9">
                  <c:v>0.375</c:v>
                </c:pt>
                <c:pt idx="10">
                  <c:v>0.41666666666666702</c:v>
                </c:pt>
                <c:pt idx="11">
                  <c:v>0.45833333333333298</c:v>
                </c:pt>
                <c:pt idx="12">
                  <c:v>0.5</c:v>
                </c:pt>
                <c:pt idx="13">
                  <c:v>0.54166666666666696</c:v>
                </c:pt>
                <c:pt idx="14">
                  <c:v>0.58333333333333304</c:v>
                </c:pt>
                <c:pt idx="15">
                  <c:v>0.625</c:v>
                </c:pt>
                <c:pt idx="16">
                  <c:v>0.66666666666666696</c:v>
                </c:pt>
                <c:pt idx="17">
                  <c:v>0.70833333333333304</c:v>
                </c:pt>
                <c:pt idx="18">
                  <c:v>0.75</c:v>
                </c:pt>
                <c:pt idx="19">
                  <c:v>0.79166666666666596</c:v>
                </c:pt>
                <c:pt idx="20">
                  <c:v>0.83333333333333304</c:v>
                </c:pt>
                <c:pt idx="21">
                  <c:v>0.875</c:v>
                </c:pt>
                <c:pt idx="22">
                  <c:v>0.91666666666666596</c:v>
                </c:pt>
                <c:pt idx="23">
                  <c:v>0.95833333333333304</c:v>
                </c:pt>
              </c:numCache>
            </c:numRef>
          </c:cat>
          <c:val>
            <c:numRef>
              <c:f>'Cross tabs'!$B$13:$B$36</c:f>
              <c:numCache>
                <c:formatCode>General</c:formatCode>
                <c:ptCount val="24"/>
                <c:pt idx="0">
                  <c:v>11</c:v>
                </c:pt>
                <c:pt idx="1">
                  <c:v>13</c:v>
                </c:pt>
                <c:pt idx="2">
                  <c:v>18</c:v>
                </c:pt>
                <c:pt idx="3">
                  <c:v>7</c:v>
                </c:pt>
                <c:pt idx="4">
                  <c:v>6</c:v>
                </c:pt>
                <c:pt idx="5">
                  <c:v>8</c:v>
                </c:pt>
                <c:pt idx="6">
                  <c:v>7</c:v>
                </c:pt>
                <c:pt idx="7">
                  <c:v>5</c:v>
                </c:pt>
                <c:pt idx="8">
                  <c:v>6</c:v>
                </c:pt>
                <c:pt idx="9">
                  <c:v>4</c:v>
                </c:pt>
                <c:pt idx="10">
                  <c:v>3</c:v>
                </c:pt>
                <c:pt idx="11">
                  <c:v>1</c:v>
                </c:pt>
                <c:pt idx="12">
                  <c:v>4</c:v>
                </c:pt>
                <c:pt idx="13">
                  <c:v>1</c:v>
                </c:pt>
                <c:pt idx="14">
                  <c:v>6</c:v>
                </c:pt>
                <c:pt idx="15">
                  <c:v>6</c:v>
                </c:pt>
                <c:pt idx="16">
                  <c:v>7</c:v>
                </c:pt>
                <c:pt idx="17">
                  <c:v>12</c:v>
                </c:pt>
                <c:pt idx="18">
                  <c:v>10</c:v>
                </c:pt>
                <c:pt idx="19">
                  <c:v>9</c:v>
                </c:pt>
                <c:pt idx="20">
                  <c:v>3</c:v>
                </c:pt>
                <c:pt idx="21">
                  <c:v>11</c:v>
                </c:pt>
                <c:pt idx="22">
                  <c:v>12</c:v>
                </c:pt>
                <c:pt idx="23">
                  <c:v>20</c:v>
                </c:pt>
              </c:numCache>
            </c:numRef>
          </c:val>
          <c:smooth val="0"/>
          <c:extLst>
            <c:ext xmlns:c16="http://schemas.microsoft.com/office/drawing/2014/chart" uri="{C3380CC4-5D6E-409C-BE32-E72D297353CC}">
              <c16:uniqueId val="{00000000-C6C9-9842-955E-B6B3C9D95997}"/>
            </c:ext>
          </c:extLst>
        </c:ser>
        <c:ser>
          <c:idx val="1"/>
          <c:order val="1"/>
          <c:tx>
            <c:v>PF (absent)</c:v>
          </c:tx>
          <c:spPr>
            <a:ln w="22225" cap="rnd">
              <a:solidFill>
                <a:srgbClr val="FF7471"/>
              </a:solidFill>
              <a:round/>
            </a:ln>
            <a:effectLst/>
          </c:spPr>
          <c:marker>
            <c:symbol val="none"/>
          </c:marker>
          <c:cat>
            <c:numRef>
              <c:f>'Cross tabs'!$A$13:$A$36</c:f>
              <c:numCache>
                <c:formatCode>h:mm</c:formatCode>
                <c:ptCount val="24"/>
                <c:pt idx="0">
                  <c:v>0</c:v>
                </c:pt>
                <c:pt idx="1">
                  <c:v>4.1666666666666699E-2</c:v>
                </c:pt>
                <c:pt idx="2">
                  <c:v>8.3333333333333301E-2</c:v>
                </c:pt>
                <c:pt idx="3">
                  <c:v>0.125</c:v>
                </c:pt>
                <c:pt idx="4">
                  <c:v>0.16666666666666699</c:v>
                </c:pt>
                <c:pt idx="5">
                  <c:v>0.20833333333333301</c:v>
                </c:pt>
                <c:pt idx="6">
                  <c:v>0.25</c:v>
                </c:pt>
                <c:pt idx="7">
                  <c:v>0.29166666666666702</c:v>
                </c:pt>
                <c:pt idx="8">
                  <c:v>0.33333333333333298</c:v>
                </c:pt>
                <c:pt idx="9">
                  <c:v>0.375</c:v>
                </c:pt>
                <c:pt idx="10">
                  <c:v>0.41666666666666702</c:v>
                </c:pt>
                <c:pt idx="11">
                  <c:v>0.45833333333333298</c:v>
                </c:pt>
                <c:pt idx="12">
                  <c:v>0.5</c:v>
                </c:pt>
                <c:pt idx="13">
                  <c:v>0.54166666666666696</c:v>
                </c:pt>
                <c:pt idx="14">
                  <c:v>0.58333333333333304</c:v>
                </c:pt>
                <c:pt idx="15">
                  <c:v>0.625</c:v>
                </c:pt>
                <c:pt idx="16">
                  <c:v>0.66666666666666696</c:v>
                </c:pt>
                <c:pt idx="17">
                  <c:v>0.70833333333333304</c:v>
                </c:pt>
                <c:pt idx="18">
                  <c:v>0.75</c:v>
                </c:pt>
                <c:pt idx="19">
                  <c:v>0.79166666666666596</c:v>
                </c:pt>
                <c:pt idx="20">
                  <c:v>0.83333333333333304</c:v>
                </c:pt>
                <c:pt idx="21">
                  <c:v>0.875</c:v>
                </c:pt>
                <c:pt idx="22">
                  <c:v>0.91666666666666596</c:v>
                </c:pt>
                <c:pt idx="23">
                  <c:v>0.95833333333333304</c:v>
                </c:pt>
              </c:numCache>
            </c:numRef>
          </c:cat>
          <c:val>
            <c:numRef>
              <c:f>'Cross tabs'!$C$13:$C$36</c:f>
              <c:numCache>
                <c:formatCode>General</c:formatCode>
                <c:ptCount val="24"/>
                <c:pt idx="0">
                  <c:v>11</c:v>
                </c:pt>
                <c:pt idx="1">
                  <c:v>9</c:v>
                </c:pt>
                <c:pt idx="2">
                  <c:v>5</c:v>
                </c:pt>
                <c:pt idx="3">
                  <c:v>3</c:v>
                </c:pt>
                <c:pt idx="4">
                  <c:v>5</c:v>
                </c:pt>
                <c:pt idx="5">
                  <c:v>8</c:v>
                </c:pt>
                <c:pt idx="6">
                  <c:v>5</c:v>
                </c:pt>
                <c:pt idx="7">
                  <c:v>0</c:v>
                </c:pt>
                <c:pt idx="8">
                  <c:v>3</c:v>
                </c:pt>
                <c:pt idx="9">
                  <c:v>3</c:v>
                </c:pt>
                <c:pt idx="10">
                  <c:v>5</c:v>
                </c:pt>
                <c:pt idx="11">
                  <c:v>2</c:v>
                </c:pt>
                <c:pt idx="12">
                  <c:v>6</c:v>
                </c:pt>
                <c:pt idx="13">
                  <c:v>9</c:v>
                </c:pt>
                <c:pt idx="14">
                  <c:v>9</c:v>
                </c:pt>
                <c:pt idx="15">
                  <c:v>2</c:v>
                </c:pt>
                <c:pt idx="16">
                  <c:v>8</c:v>
                </c:pt>
                <c:pt idx="17">
                  <c:v>12</c:v>
                </c:pt>
                <c:pt idx="18">
                  <c:v>4</c:v>
                </c:pt>
                <c:pt idx="19">
                  <c:v>12</c:v>
                </c:pt>
                <c:pt idx="20">
                  <c:v>11</c:v>
                </c:pt>
                <c:pt idx="21">
                  <c:v>6</c:v>
                </c:pt>
                <c:pt idx="22">
                  <c:v>5</c:v>
                </c:pt>
                <c:pt idx="23">
                  <c:v>7</c:v>
                </c:pt>
              </c:numCache>
            </c:numRef>
          </c:val>
          <c:smooth val="0"/>
          <c:extLst>
            <c:ext xmlns:c16="http://schemas.microsoft.com/office/drawing/2014/chart" uri="{C3380CC4-5D6E-409C-BE32-E72D297353CC}">
              <c16:uniqueId val="{00000001-C6C9-9842-955E-B6B3C9D95997}"/>
            </c:ext>
          </c:extLst>
        </c:ser>
        <c:ser>
          <c:idx val="2"/>
          <c:order val="2"/>
          <c:tx>
            <c:strRef>
              <c:f>'Cross tabs'!$D$12</c:f>
              <c:strCache>
                <c:ptCount val="1"/>
                <c:pt idx="0">
                  <c:v>KF</c:v>
                </c:pt>
              </c:strCache>
            </c:strRef>
          </c:tx>
          <c:spPr>
            <a:ln w="22225" cap="rnd">
              <a:solidFill>
                <a:schemeClr val="accent4"/>
              </a:solidFill>
              <a:round/>
            </a:ln>
            <a:effectLst/>
          </c:spPr>
          <c:marker>
            <c:symbol val="none"/>
          </c:marker>
          <c:cat>
            <c:numRef>
              <c:f>'Cross tabs'!$A$13:$A$36</c:f>
              <c:numCache>
                <c:formatCode>h:mm</c:formatCode>
                <c:ptCount val="24"/>
                <c:pt idx="0">
                  <c:v>0</c:v>
                </c:pt>
                <c:pt idx="1">
                  <c:v>4.1666666666666699E-2</c:v>
                </c:pt>
                <c:pt idx="2">
                  <c:v>8.3333333333333301E-2</c:v>
                </c:pt>
                <c:pt idx="3">
                  <c:v>0.125</c:v>
                </c:pt>
                <c:pt idx="4">
                  <c:v>0.16666666666666699</c:v>
                </c:pt>
                <c:pt idx="5">
                  <c:v>0.20833333333333301</c:v>
                </c:pt>
                <c:pt idx="6">
                  <c:v>0.25</c:v>
                </c:pt>
                <c:pt idx="7">
                  <c:v>0.29166666666666702</c:v>
                </c:pt>
                <c:pt idx="8">
                  <c:v>0.33333333333333298</c:v>
                </c:pt>
                <c:pt idx="9">
                  <c:v>0.375</c:v>
                </c:pt>
                <c:pt idx="10">
                  <c:v>0.41666666666666702</c:v>
                </c:pt>
                <c:pt idx="11">
                  <c:v>0.45833333333333298</c:v>
                </c:pt>
                <c:pt idx="12">
                  <c:v>0.5</c:v>
                </c:pt>
                <c:pt idx="13">
                  <c:v>0.54166666666666696</c:v>
                </c:pt>
                <c:pt idx="14">
                  <c:v>0.58333333333333304</c:v>
                </c:pt>
                <c:pt idx="15">
                  <c:v>0.625</c:v>
                </c:pt>
                <c:pt idx="16">
                  <c:v>0.66666666666666696</c:v>
                </c:pt>
                <c:pt idx="17">
                  <c:v>0.70833333333333304</c:v>
                </c:pt>
                <c:pt idx="18">
                  <c:v>0.75</c:v>
                </c:pt>
                <c:pt idx="19">
                  <c:v>0.79166666666666596</c:v>
                </c:pt>
                <c:pt idx="20">
                  <c:v>0.83333333333333304</c:v>
                </c:pt>
                <c:pt idx="21">
                  <c:v>0.875</c:v>
                </c:pt>
                <c:pt idx="22">
                  <c:v>0.91666666666666596</c:v>
                </c:pt>
                <c:pt idx="23">
                  <c:v>0.95833333333333304</c:v>
                </c:pt>
              </c:numCache>
            </c:numRef>
          </c:cat>
          <c:val>
            <c:numRef>
              <c:f>'Cross tabs'!$D$13:$D$36</c:f>
              <c:numCache>
                <c:formatCode>General</c:formatCode>
                <c:ptCount val="24"/>
                <c:pt idx="0">
                  <c:v>22</c:v>
                </c:pt>
                <c:pt idx="1">
                  <c:v>22</c:v>
                </c:pt>
                <c:pt idx="2">
                  <c:v>23</c:v>
                </c:pt>
                <c:pt idx="3">
                  <c:v>10</c:v>
                </c:pt>
                <c:pt idx="4">
                  <c:v>11</c:v>
                </c:pt>
                <c:pt idx="5">
                  <c:v>16</c:v>
                </c:pt>
                <c:pt idx="6">
                  <c:v>12</c:v>
                </c:pt>
                <c:pt idx="7">
                  <c:v>5</c:v>
                </c:pt>
                <c:pt idx="8">
                  <c:v>9</c:v>
                </c:pt>
                <c:pt idx="9">
                  <c:v>7</c:v>
                </c:pt>
                <c:pt idx="10">
                  <c:v>8</c:v>
                </c:pt>
                <c:pt idx="11">
                  <c:v>3</c:v>
                </c:pt>
                <c:pt idx="12">
                  <c:v>10</c:v>
                </c:pt>
                <c:pt idx="13">
                  <c:v>10</c:v>
                </c:pt>
                <c:pt idx="14">
                  <c:v>15</c:v>
                </c:pt>
                <c:pt idx="15">
                  <c:v>8</c:v>
                </c:pt>
                <c:pt idx="16">
                  <c:v>15</c:v>
                </c:pt>
                <c:pt idx="17">
                  <c:v>24</c:v>
                </c:pt>
                <c:pt idx="18">
                  <c:v>14</c:v>
                </c:pt>
                <c:pt idx="19">
                  <c:v>21</c:v>
                </c:pt>
                <c:pt idx="20">
                  <c:v>14</c:v>
                </c:pt>
                <c:pt idx="21">
                  <c:v>17</c:v>
                </c:pt>
                <c:pt idx="22">
                  <c:v>17</c:v>
                </c:pt>
                <c:pt idx="23">
                  <c:v>27</c:v>
                </c:pt>
              </c:numCache>
            </c:numRef>
          </c:val>
          <c:smooth val="0"/>
          <c:extLst>
            <c:ext xmlns:c16="http://schemas.microsoft.com/office/drawing/2014/chart" uri="{C3380CC4-5D6E-409C-BE32-E72D297353CC}">
              <c16:uniqueId val="{00000002-C6C9-9842-955E-B6B3C9D95997}"/>
            </c:ext>
          </c:extLst>
        </c:ser>
        <c:dLbls>
          <c:showLegendKey val="0"/>
          <c:showVal val="0"/>
          <c:showCatName val="0"/>
          <c:showSerName val="0"/>
          <c:showPercent val="0"/>
          <c:showBubbleSize val="0"/>
        </c:dLbls>
        <c:smooth val="0"/>
        <c:axId val="2104828064"/>
        <c:axId val="2104834304"/>
      </c:lineChart>
      <c:catAx>
        <c:axId val="2104828064"/>
        <c:scaling>
          <c:orientation val="minMax"/>
        </c:scaling>
        <c:delete val="0"/>
        <c:axPos val="b"/>
        <c:title>
          <c:tx>
            <c:rich>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r>
                  <a:rPr lang="en-US" sz="900" b="1" dirty="0"/>
                  <a:t>Time</a:t>
                </a:r>
              </a:p>
            </c:rich>
          </c:tx>
          <c:layout>
            <c:manualLayout>
              <c:xMode val="edge"/>
              <c:yMode val="edge"/>
              <c:x val="0.49938221331006599"/>
              <c:y val="0.92060081612993305"/>
            </c:manualLayout>
          </c:layout>
          <c:overlay val="0"/>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title>
        <c:numFmt formatCode="h:mm" sourceLinked="1"/>
        <c:majorTickMark val="out"/>
        <c:minorTickMark val="none"/>
        <c:tickLblPos val="nextTo"/>
        <c:spPr>
          <a:noFill/>
          <a:ln w="9525" cap="flat" cmpd="sng" algn="ctr">
            <a:solidFill>
              <a:schemeClr val="bg2">
                <a:lumMod val="50000"/>
              </a:schemeClr>
            </a:solidFill>
            <a:round/>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en-US"/>
          </a:p>
        </c:txPr>
        <c:crossAx val="2104834304"/>
        <c:crosses val="autoZero"/>
        <c:auto val="1"/>
        <c:lblAlgn val="ctr"/>
        <c:lblOffset val="100"/>
        <c:noMultiLvlLbl val="0"/>
      </c:catAx>
      <c:valAx>
        <c:axId val="210483430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r>
                  <a:rPr lang="en-US" sz="900" b="1"/>
                  <a:t>No. of crimes</a:t>
                </a:r>
              </a:p>
            </c:rich>
          </c:tx>
          <c:layout>
            <c:manualLayout>
              <c:xMode val="edge"/>
              <c:yMode val="edge"/>
              <c:x val="7.0861620006223598E-3"/>
              <c:y val="0.42248521714899501"/>
            </c:manualLayout>
          </c:layout>
          <c:overlay val="0"/>
          <c:spPr>
            <a:noFill/>
            <a:ln>
              <a:noFill/>
            </a:ln>
            <a:effectLst/>
          </c:spPr>
          <c:txPr>
            <a:bodyPr rot="-54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solidFill>
              <a:schemeClr val="bg2">
                <a:lumMod val="50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048280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1239926086622"/>
          <c:y val="0.18085592866063899"/>
          <c:w val="0.78734523794389599"/>
          <c:h val="0.58642728894211005"/>
        </c:manualLayout>
      </c:layout>
      <c:barChart>
        <c:barDir val="col"/>
        <c:grouping val="clustered"/>
        <c:varyColors val="0"/>
        <c:ser>
          <c:idx val="0"/>
          <c:order val="0"/>
          <c:tx>
            <c:v>PF (present)</c:v>
          </c:tx>
          <c:spPr>
            <a:solidFill>
              <a:schemeClr val="accent1"/>
            </a:solidFill>
            <a:ln>
              <a:solidFill>
                <a:schemeClr val="bg1">
                  <a:lumMod val="65000"/>
                </a:schemeClr>
              </a:solidFill>
            </a:ln>
            <a:effectLst/>
          </c:spPr>
          <c:invertIfNegative val="0"/>
          <c:cat>
            <c:strRef>
              <c:f>'Tables&amp;Graphs'!$B$5:$B$12</c:f>
              <c:strCache>
                <c:ptCount val="8"/>
                <c:pt idx="0">
                  <c:v>Violence</c:v>
                </c:pt>
                <c:pt idx="1">
                  <c:v>Theft</c:v>
                </c:pt>
                <c:pt idx="2">
                  <c:v>Sexual abuse</c:v>
                </c:pt>
                <c:pt idx="3">
                  <c:v>Public order</c:v>
                </c:pt>
                <c:pt idx="4">
                  <c:v>Drugs</c:v>
                </c:pt>
                <c:pt idx="5">
                  <c:v>Domestic violence</c:v>
                </c:pt>
                <c:pt idx="6">
                  <c:v>Criminal damage</c:v>
                </c:pt>
                <c:pt idx="7">
                  <c:v>Burglary</c:v>
                </c:pt>
              </c:strCache>
            </c:strRef>
          </c:cat>
          <c:val>
            <c:numRef>
              <c:f>'Tables&amp;Graphs'!$C$5:$C$12</c:f>
              <c:numCache>
                <c:formatCode>General</c:formatCode>
                <c:ptCount val="8"/>
                <c:pt idx="0">
                  <c:v>99</c:v>
                </c:pt>
                <c:pt idx="1">
                  <c:v>7</c:v>
                </c:pt>
                <c:pt idx="2">
                  <c:v>5</c:v>
                </c:pt>
                <c:pt idx="3">
                  <c:v>13</c:v>
                </c:pt>
                <c:pt idx="4">
                  <c:v>3</c:v>
                </c:pt>
                <c:pt idx="5">
                  <c:v>102</c:v>
                </c:pt>
                <c:pt idx="6">
                  <c:v>20</c:v>
                </c:pt>
                <c:pt idx="7">
                  <c:v>1</c:v>
                </c:pt>
              </c:numCache>
            </c:numRef>
          </c:val>
          <c:extLst>
            <c:ext xmlns:c16="http://schemas.microsoft.com/office/drawing/2014/chart" uri="{C3380CC4-5D6E-409C-BE32-E72D297353CC}">
              <c16:uniqueId val="{00000000-0128-4240-A87B-B4085B33F87B}"/>
            </c:ext>
          </c:extLst>
        </c:ser>
        <c:ser>
          <c:idx val="1"/>
          <c:order val="1"/>
          <c:tx>
            <c:v>PF (absent)</c:v>
          </c:tx>
          <c:spPr>
            <a:solidFill>
              <a:srgbClr val="FF7575"/>
            </a:solidFill>
            <a:ln>
              <a:solidFill>
                <a:srgbClr val="FF6D6D"/>
              </a:solidFill>
            </a:ln>
            <a:effectLst/>
          </c:spPr>
          <c:invertIfNegative val="0"/>
          <c:cat>
            <c:strRef>
              <c:f>'Tables&amp;Graphs'!$B$5:$B$12</c:f>
              <c:strCache>
                <c:ptCount val="8"/>
                <c:pt idx="0">
                  <c:v>Violence</c:v>
                </c:pt>
                <c:pt idx="1">
                  <c:v>Theft</c:v>
                </c:pt>
                <c:pt idx="2">
                  <c:v>Sexual abuse</c:v>
                </c:pt>
                <c:pt idx="3">
                  <c:v>Public order</c:v>
                </c:pt>
                <c:pt idx="4">
                  <c:v>Drugs</c:v>
                </c:pt>
                <c:pt idx="5">
                  <c:v>Domestic violence</c:v>
                </c:pt>
                <c:pt idx="6">
                  <c:v>Criminal damage</c:v>
                </c:pt>
                <c:pt idx="7">
                  <c:v>Burglary</c:v>
                </c:pt>
              </c:strCache>
            </c:strRef>
          </c:cat>
          <c:val>
            <c:numRef>
              <c:f>'Tables&amp;Graphs'!$D$5:$D$12</c:f>
              <c:numCache>
                <c:formatCode>General</c:formatCode>
                <c:ptCount val="8"/>
                <c:pt idx="0">
                  <c:v>122</c:v>
                </c:pt>
                <c:pt idx="1">
                  <c:v>27</c:v>
                </c:pt>
                <c:pt idx="2">
                  <c:v>13</c:v>
                </c:pt>
                <c:pt idx="3">
                  <c:v>16</c:v>
                </c:pt>
                <c:pt idx="4">
                  <c:v>3</c:v>
                </c:pt>
                <c:pt idx="5">
                  <c:v>103</c:v>
                </c:pt>
                <c:pt idx="6">
                  <c:v>25</c:v>
                </c:pt>
                <c:pt idx="7">
                  <c:v>5</c:v>
                </c:pt>
              </c:numCache>
            </c:numRef>
          </c:val>
          <c:extLst>
            <c:ext xmlns:c16="http://schemas.microsoft.com/office/drawing/2014/chart" uri="{C3380CC4-5D6E-409C-BE32-E72D297353CC}">
              <c16:uniqueId val="{00000001-0128-4240-A87B-B4085B33F87B}"/>
            </c:ext>
          </c:extLst>
        </c:ser>
        <c:ser>
          <c:idx val="2"/>
          <c:order val="2"/>
          <c:tx>
            <c:v>KF</c:v>
          </c:tx>
          <c:spPr>
            <a:solidFill>
              <a:schemeClr val="accent4"/>
            </a:solidFill>
            <a:ln>
              <a:noFill/>
            </a:ln>
            <a:effectLst/>
          </c:spPr>
          <c:invertIfNegative val="0"/>
          <c:cat>
            <c:strRef>
              <c:f>'Tables&amp;Graphs'!$B$5:$B$12</c:f>
              <c:strCache>
                <c:ptCount val="8"/>
                <c:pt idx="0">
                  <c:v>Violence</c:v>
                </c:pt>
                <c:pt idx="1">
                  <c:v>Theft</c:v>
                </c:pt>
                <c:pt idx="2">
                  <c:v>Sexual abuse</c:v>
                </c:pt>
                <c:pt idx="3">
                  <c:v>Public order</c:v>
                </c:pt>
                <c:pt idx="4">
                  <c:v>Drugs</c:v>
                </c:pt>
                <c:pt idx="5">
                  <c:v>Domestic violence</c:v>
                </c:pt>
                <c:pt idx="6">
                  <c:v>Criminal damage</c:v>
                </c:pt>
                <c:pt idx="7">
                  <c:v>Burglary</c:v>
                </c:pt>
              </c:strCache>
            </c:strRef>
          </c:cat>
          <c:val>
            <c:numRef>
              <c:f>'Tables&amp;Graphs'!$E$5:$E$12</c:f>
              <c:numCache>
                <c:formatCode>General</c:formatCode>
                <c:ptCount val="8"/>
                <c:pt idx="0">
                  <c:v>221</c:v>
                </c:pt>
                <c:pt idx="1">
                  <c:v>34</c:v>
                </c:pt>
                <c:pt idx="2">
                  <c:v>18</c:v>
                </c:pt>
                <c:pt idx="3">
                  <c:v>29</c:v>
                </c:pt>
                <c:pt idx="4">
                  <c:v>6</c:v>
                </c:pt>
                <c:pt idx="5">
                  <c:v>205</c:v>
                </c:pt>
                <c:pt idx="6">
                  <c:v>45</c:v>
                </c:pt>
                <c:pt idx="7">
                  <c:v>6</c:v>
                </c:pt>
              </c:numCache>
            </c:numRef>
          </c:val>
          <c:extLst>
            <c:ext xmlns:c16="http://schemas.microsoft.com/office/drawing/2014/chart" uri="{C3380CC4-5D6E-409C-BE32-E72D297353CC}">
              <c16:uniqueId val="{00000002-0128-4240-A87B-B4085B33F87B}"/>
            </c:ext>
          </c:extLst>
        </c:ser>
        <c:dLbls>
          <c:showLegendKey val="0"/>
          <c:showVal val="0"/>
          <c:showCatName val="0"/>
          <c:showSerName val="0"/>
          <c:showPercent val="0"/>
          <c:showBubbleSize val="0"/>
        </c:dLbls>
        <c:gapWidth val="219"/>
        <c:overlap val="-27"/>
        <c:axId val="2104969296"/>
        <c:axId val="2104975200"/>
      </c:barChart>
      <c:catAx>
        <c:axId val="2104969296"/>
        <c:scaling>
          <c:orientation val="minMax"/>
        </c:scaling>
        <c:delete val="0"/>
        <c:axPos val="b"/>
        <c:title>
          <c:tx>
            <c:rich>
              <a:bodyPr rot="0" spcFirstLastPara="1" vertOverflow="ellipsis" vert="horz" wrap="square" anchor="ctr" anchorCtr="1"/>
              <a:lstStyle/>
              <a:p>
                <a:pPr>
                  <a:defRPr sz="900" b="1" i="0" u="none" strike="noStrike" kern="1200" baseline="0">
                    <a:solidFill>
                      <a:schemeClr val="tx2"/>
                    </a:solidFill>
                    <a:latin typeface="+mn-lt"/>
                    <a:ea typeface="+mn-ea"/>
                    <a:cs typeface="+mn-cs"/>
                  </a:defRPr>
                </a:pPr>
                <a:r>
                  <a:rPr lang="en-GB" sz="900" b="1">
                    <a:solidFill>
                      <a:schemeClr val="tx2"/>
                    </a:solidFill>
                  </a:rPr>
                  <a:t>Crime type</a:t>
                </a:r>
              </a:p>
            </c:rich>
          </c:tx>
          <c:layout>
            <c:manualLayout>
              <c:xMode val="edge"/>
              <c:yMode val="edge"/>
              <c:x val="0.45779922136512802"/>
              <c:y val="0.91985070802370905"/>
            </c:manualLayout>
          </c:layout>
          <c:overlay val="0"/>
          <c:spPr>
            <a:noFill/>
            <a:ln>
              <a:noFill/>
            </a:ln>
            <a:effectLst/>
          </c:spPr>
          <c:txPr>
            <a:bodyPr rot="0" spcFirstLastPara="1" vertOverflow="ellipsis" vert="horz" wrap="square" anchor="ctr" anchorCtr="1"/>
            <a:lstStyle/>
            <a:p>
              <a:pPr>
                <a:defRPr sz="900" b="1" i="0" u="none" strike="noStrike" kern="1200" baseline="0">
                  <a:solidFill>
                    <a:schemeClr val="tx2"/>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2104975200"/>
        <c:crosses val="autoZero"/>
        <c:auto val="1"/>
        <c:lblAlgn val="ctr"/>
        <c:lblOffset val="100"/>
        <c:noMultiLvlLbl val="0"/>
      </c:catAx>
      <c:valAx>
        <c:axId val="2104975200"/>
        <c:scaling>
          <c:orientation val="minMax"/>
          <c:max val="240"/>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900" b="1" i="0" u="none" strike="noStrike" kern="1200" baseline="0">
                    <a:solidFill>
                      <a:schemeClr val="tx2"/>
                    </a:solidFill>
                    <a:latin typeface="+mn-lt"/>
                    <a:ea typeface="+mn-ea"/>
                    <a:cs typeface="+mn-cs"/>
                  </a:defRPr>
                </a:pPr>
                <a:r>
                  <a:rPr lang="en-GB" sz="900" b="1">
                    <a:solidFill>
                      <a:schemeClr val="tx2"/>
                    </a:solidFill>
                  </a:rPr>
                  <a:t>No.</a:t>
                </a:r>
                <a:r>
                  <a:rPr lang="en-GB" sz="900" b="1" baseline="0">
                    <a:solidFill>
                      <a:schemeClr val="tx2"/>
                    </a:solidFill>
                  </a:rPr>
                  <a:t> of crimes</a:t>
                </a:r>
                <a:endParaRPr lang="en-GB" sz="900" b="1">
                  <a:solidFill>
                    <a:schemeClr val="tx2"/>
                  </a:solidFill>
                </a:endParaRPr>
              </a:p>
            </c:rich>
          </c:tx>
          <c:layout>
            <c:manualLayout>
              <c:xMode val="edge"/>
              <c:yMode val="edge"/>
              <c:x val="3.59816126732489E-3"/>
              <c:y val="0.30850804639225099"/>
            </c:manualLayout>
          </c:layout>
          <c:overlay val="0"/>
          <c:spPr>
            <a:noFill/>
            <a:ln>
              <a:noFill/>
            </a:ln>
            <a:effectLst/>
          </c:spPr>
          <c:txPr>
            <a:bodyPr rot="-5400000" spcFirstLastPara="1" vertOverflow="ellipsis" vert="horz" wrap="square" anchor="ctr" anchorCtr="1"/>
            <a:lstStyle/>
            <a:p>
              <a:pPr>
                <a:defRPr sz="900" b="1" i="0" u="none" strike="noStrike" kern="1200" baseline="0">
                  <a:solidFill>
                    <a:schemeClr val="tx2"/>
                  </a:solidFill>
                  <a:latin typeface="+mn-lt"/>
                  <a:ea typeface="+mn-ea"/>
                  <a:cs typeface="+mn-cs"/>
                </a:defRPr>
              </a:pPr>
              <a:endParaRPr lang="en-US"/>
            </a:p>
          </c:txPr>
        </c:title>
        <c:numFmt formatCode="General" sourceLinked="1"/>
        <c:majorTickMark val="none"/>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04969296"/>
        <c:crosses val="autoZero"/>
        <c:crossBetween val="between"/>
        <c:majorUnit val="40"/>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0.41107</cdr:x>
      <cdr:y>0.26451</cdr:y>
    </cdr:from>
    <cdr:to>
      <cdr:x>0.47437</cdr:x>
      <cdr:y>0.26451</cdr:y>
    </cdr:to>
    <cdr:cxnSp macro="">
      <cdr:nvCxnSpPr>
        <cdr:cNvPr id="3" name="Straight Connector 2">
          <a:extLst xmlns:a="http://schemas.openxmlformats.org/drawingml/2006/main">
            <a:ext uri="{FF2B5EF4-FFF2-40B4-BE49-F238E27FC236}">
              <a16:creationId xmlns:a16="http://schemas.microsoft.com/office/drawing/2014/main" id="{F0BB5E60-3B86-E147-9221-E04F689465CF}"/>
            </a:ext>
          </a:extLst>
        </cdr:cNvPr>
        <cdr:cNvCxnSpPr/>
      </cdr:nvCxnSpPr>
      <cdr:spPr>
        <a:xfrm xmlns:a="http://schemas.openxmlformats.org/drawingml/2006/main">
          <a:off x="1546909" y="685344"/>
          <a:ext cx="238210" cy="0"/>
        </a:xfrm>
        <a:prstGeom xmlns:a="http://schemas.openxmlformats.org/drawingml/2006/main" prst="line">
          <a:avLst/>
        </a:prstGeom>
        <a:ln xmlns:a="http://schemas.openxmlformats.org/drawingml/2006/main" w="19050"/>
      </cdr:spPr>
      <cdr:style>
        <a:lnRef xmlns:a="http://schemas.openxmlformats.org/drawingml/2006/main" idx="1">
          <a:schemeClr val="accent2"/>
        </a:lnRef>
        <a:fillRef xmlns:a="http://schemas.openxmlformats.org/drawingml/2006/main" idx="0">
          <a:schemeClr val="accent2"/>
        </a:fillRef>
        <a:effectRef xmlns:a="http://schemas.openxmlformats.org/drawingml/2006/main" idx="0">
          <a:schemeClr val="accent2"/>
        </a:effectRef>
        <a:fontRef xmlns:a="http://schemas.openxmlformats.org/drawingml/2006/main" idx="minor">
          <a:schemeClr val="tx1"/>
        </a:fontRef>
      </cdr:style>
    </cdr:cxnSp>
  </cdr:relSizeAnchor>
  <cdr:relSizeAnchor xmlns:cdr="http://schemas.openxmlformats.org/drawingml/2006/chartDrawing">
    <cdr:from>
      <cdr:x>0.06957</cdr:x>
      <cdr:y>0.26451</cdr:y>
    </cdr:from>
    <cdr:to>
      <cdr:x>0.13632</cdr:x>
      <cdr:y>0.26451</cdr:y>
    </cdr:to>
    <cdr:cxnSp macro="">
      <cdr:nvCxnSpPr>
        <cdr:cNvPr id="4" name="Straight Connector 3">
          <a:extLst xmlns:a="http://schemas.openxmlformats.org/drawingml/2006/main">
            <a:ext uri="{FF2B5EF4-FFF2-40B4-BE49-F238E27FC236}">
              <a16:creationId xmlns:a16="http://schemas.microsoft.com/office/drawing/2014/main" id="{4250AA64-0BC2-174E-9A4E-214FBEC252DB}"/>
            </a:ext>
          </a:extLst>
        </cdr:cNvPr>
        <cdr:cNvCxnSpPr/>
      </cdr:nvCxnSpPr>
      <cdr:spPr>
        <a:xfrm xmlns:a="http://schemas.openxmlformats.org/drawingml/2006/main">
          <a:off x="261790" y="685344"/>
          <a:ext cx="251189" cy="0"/>
        </a:xfrm>
        <a:prstGeom xmlns:a="http://schemas.openxmlformats.org/drawingml/2006/main" prst="line">
          <a:avLst/>
        </a:prstGeom>
        <a:ln xmlns:a="http://schemas.openxmlformats.org/drawingml/2006/main" w="19050"/>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0.71983</cdr:x>
      <cdr:y>0.26451</cdr:y>
    </cdr:from>
    <cdr:to>
      <cdr:x>0.78313</cdr:x>
      <cdr:y>0.26451</cdr:y>
    </cdr:to>
    <cdr:cxnSp macro="">
      <cdr:nvCxnSpPr>
        <cdr:cNvPr id="7" name="Straight Connector 6">
          <a:extLst xmlns:a="http://schemas.openxmlformats.org/drawingml/2006/main">
            <a:ext uri="{FF2B5EF4-FFF2-40B4-BE49-F238E27FC236}">
              <a16:creationId xmlns:a16="http://schemas.microsoft.com/office/drawing/2014/main" id="{ABD7704E-9843-024F-8BC3-6B0148E13BAA}"/>
            </a:ext>
          </a:extLst>
        </cdr:cNvPr>
        <cdr:cNvCxnSpPr/>
      </cdr:nvCxnSpPr>
      <cdr:spPr>
        <a:xfrm xmlns:a="http://schemas.openxmlformats.org/drawingml/2006/main">
          <a:off x="2708799" y="685344"/>
          <a:ext cx="238210" cy="0"/>
        </a:xfrm>
        <a:prstGeom xmlns:a="http://schemas.openxmlformats.org/drawingml/2006/main" prst="line">
          <a:avLst/>
        </a:prstGeom>
        <a:ln xmlns:a="http://schemas.openxmlformats.org/drawingml/2006/main" w="19050"/>
      </cdr:spPr>
      <cdr:style>
        <a:lnRef xmlns:a="http://schemas.openxmlformats.org/drawingml/2006/main" idx="1">
          <a:schemeClr val="accent4"/>
        </a:lnRef>
        <a:fillRef xmlns:a="http://schemas.openxmlformats.org/drawingml/2006/main" idx="0">
          <a:schemeClr val="accent4"/>
        </a:fillRef>
        <a:effectRef xmlns:a="http://schemas.openxmlformats.org/drawingml/2006/main" idx="0">
          <a:schemeClr val="accent4"/>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A68C0BE1-3AEC-1A45-B5C7-3F56F74D84C8}" type="datetimeFigureOut">
              <a:rPr lang="en-US" smtClean="0"/>
              <a:t>9/11/19</a:t>
            </a:fld>
            <a:endParaRPr lang="en-US"/>
          </a:p>
        </p:txBody>
      </p:sp>
      <p:sp>
        <p:nvSpPr>
          <p:cNvPr id="4" name="Slide Image Placeholder 3"/>
          <p:cNvSpPr>
            <a:spLocks noGrp="1" noRot="1" noChangeAspect="1"/>
          </p:cNvSpPr>
          <p:nvPr>
            <p:ph type="sldImg" idx="2"/>
          </p:nvPr>
        </p:nvSpPr>
        <p:spPr>
          <a:xfrm>
            <a:off x="3746500" y="857250"/>
            <a:ext cx="16510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45C949C4-BFF1-8147-AC2C-BF55D49E21FE}" type="slidenum">
              <a:rPr lang="en-US" smtClean="0"/>
              <a:t>‹#›</a:t>
            </a:fld>
            <a:endParaRPr lang="en-US"/>
          </a:p>
        </p:txBody>
      </p:sp>
    </p:spTree>
    <p:extLst>
      <p:ext uri="{BB962C8B-B14F-4D97-AF65-F5344CB8AC3E}">
        <p14:creationId xmlns:p14="http://schemas.microsoft.com/office/powerpoint/2010/main" val="2688783496"/>
      </p:ext>
    </p:extLst>
  </p:cSld>
  <p:clrMap bg1="lt1" tx1="dk1" bg2="lt2" tx2="dk2" accent1="accent1" accent2="accent2" accent3="accent3" accent4="accent4" accent5="accent5" accent6="accent6" hlink="hlink" folHlink="folHlink"/>
  <p:notesStyle>
    <a:lvl1pPr marL="0" algn="l" defTabSz="929579" rtl="0" eaLnBrk="1" latinLnBrk="0" hangingPunct="1">
      <a:defRPr sz="1220" kern="1200">
        <a:solidFill>
          <a:schemeClr val="tx1"/>
        </a:solidFill>
        <a:latin typeface="+mn-lt"/>
        <a:ea typeface="+mn-ea"/>
        <a:cs typeface="+mn-cs"/>
      </a:defRPr>
    </a:lvl1pPr>
    <a:lvl2pPr marL="464790" algn="l" defTabSz="929579" rtl="0" eaLnBrk="1" latinLnBrk="0" hangingPunct="1">
      <a:defRPr sz="1220" kern="1200">
        <a:solidFill>
          <a:schemeClr val="tx1"/>
        </a:solidFill>
        <a:latin typeface="+mn-lt"/>
        <a:ea typeface="+mn-ea"/>
        <a:cs typeface="+mn-cs"/>
      </a:defRPr>
    </a:lvl2pPr>
    <a:lvl3pPr marL="929579" algn="l" defTabSz="929579" rtl="0" eaLnBrk="1" latinLnBrk="0" hangingPunct="1">
      <a:defRPr sz="1220" kern="1200">
        <a:solidFill>
          <a:schemeClr val="tx1"/>
        </a:solidFill>
        <a:latin typeface="+mn-lt"/>
        <a:ea typeface="+mn-ea"/>
        <a:cs typeface="+mn-cs"/>
      </a:defRPr>
    </a:lvl3pPr>
    <a:lvl4pPr marL="1394369" algn="l" defTabSz="929579" rtl="0" eaLnBrk="1" latinLnBrk="0" hangingPunct="1">
      <a:defRPr sz="1220" kern="1200">
        <a:solidFill>
          <a:schemeClr val="tx1"/>
        </a:solidFill>
        <a:latin typeface="+mn-lt"/>
        <a:ea typeface="+mn-ea"/>
        <a:cs typeface="+mn-cs"/>
      </a:defRPr>
    </a:lvl4pPr>
    <a:lvl5pPr marL="1859158" algn="l" defTabSz="929579" rtl="0" eaLnBrk="1" latinLnBrk="0" hangingPunct="1">
      <a:defRPr sz="1220" kern="1200">
        <a:solidFill>
          <a:schemeClr val="tx1"/>
        </a:solidFill>
        <a:latin typeface="+mn-lt"/>
        <a:ea typeface="+mn-ea"/>
        <a:cs typeface="+mn-cs"/>
      </a:defRPr>
    </a:lvl5pPr>
    <a:lvl6pPr marL="2323948" algn="l" defTabSz="929579" rtl="0" eaLnBrk="1" latinLnBrk="0" hangingPunct="1">
      <a:defRPr sz="1220" kern="1200">
        <a:solidFill>
          <a:schemeClr val="tx1"/>
        </a:solidFill>
        <a:latin typeface="+mn-lt"/>
        <a:ea typeface="+mn-ea"/>
        <a:cs typeface="+mn-cs"/>
      </a:defRPr>
    </a:lvl6pPr>
    <a:lvl7pPr marL="2788737" algn="l" defTabSz="929579" rtl="0" eaLnBrk="1" latinLnBrk="0" hangingPunct="1">
      <a:defRPr sz="1220" kern="1200">
        <a:solidFill>
          <a:schemeClr val="tx1"/>
        </a:solidFill>
        <a:latin typeface="+mn-lt"/>
        <a:ea typeface="+mn-ea"/>
        <a:cs typeface="+mn-cs"/>
      </a:defRPr>
    </a:lvl7pPr>
    <a:lvl8pPr marL="3253527" algn="l" defTabSz="929579" rtl="0" eaLnBrk="1" latinLnBrk="0" hangingPunct="1">
      <a:defRPr sz="1220" kern="1200">
        <a:solidFill>
          <a:schemeClr val="tx1"/>
        </a:solidFill>
        <a:latin typeface="+mn-lt"/>
        <a:ea typeface="+mn-ea"/>
        <a:cs typeface="+mn-cs"/>
      </a:defRPr>
    </a:lvl8pPr>
    <a:lvl9pPr marL="3718316" algn="l" defTabSz="929579" rtl="0" eaLnBrk="1" latinLnBrk="0" hangingPunct="1">
      <a:defRPr sz="122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2448" y="1627426"/>
            <a:ext cx="6034405" cy="3462020"/>
          </a:xfrm>
        </p:spPr>
        <p:txBody>
          <a:bodyPr anchor="b"/>
          <a:lstStyle>
            <a:lvl1pPr algn="ctr">
              <a:defRPr sz="4658"/>
            </a:lvl1pPr>
          </a:lstStyle>
          <a:p>
            <a:r>
              <a:rPr lang="en-GB"/>
              <a:t>Click to edit Master title style</a:t>
            </a:r>
            <a:endParaRPr lang="en-US" dirty="0"/>
          </a:p>
        </p:txBody>
      </p:sp>
      <p:sp>
        <p:nvSpPr>
          <p:cNvPr id="3" name="Subtitle 2"/>
          <p:cNvSpPr>
            <a:spLocks noGrp="1"/>
          </p:cNvSpPr>
          <p:nvPr>
            <p:ph type="subTitle" idx="1"/>
          </p:nvPr>
        </p:nvSpPr>
        <p:spPr>
          <a:xfrm>
            <a:off x="887413" y="5222955"/>
            <a:ext cx="5324475" cy="2400855"/>
          </a:xfrm>
        </p:spPr>
        <p:txBody>
          <a:bodyPr/>
          <a:lstStyle>
            <a:lvl1pPr marL="0" indent="0" algn="ctr">
              <a:buNone/>
              <a:defRPr sz="1863"/>
            </a:lvl1pPr>
            <a:lvl2pPr marL="354970" indent="0" algn="ctr">
              <a:buNone/>
              <a:defRPr sz="1553"/>
            </a:lvl2pPr>
            <a:lvl3pPr marL="709940" indent="0" algn="ctr">
              <a:buNone/>
              <a:defRPr sz="1398"/>
            </a:lvl3pPr>
            <a:lvl4pPr marL="1064910" indent="0" algn="ctr">
              <a:buNone/>
              <a:defRPr sz="1242"/>
            </a:lvl4pPr>
            <a:lvl5pPr marL="1419880" indent="0" algn="ctr">
              <a:buNone/>
              <a:defRPr sz="1242"/>
            </a:lvl5pPr>
            <a:lvl6pPr marL="1774850" indent="0" algn="ctr">
              <a:buNone/>
              <a:defRPr sz="1242"/>
            </a:lvl6pPr>
            <a:lvl7pPr marL="2129820" indent="0" algn="ctr">
              <a:buNone/>
              <a:defRPr sz="1242"/>
            </a:lvl7pPr>
            <a:lvl8pPr marL="2484791" indent="0" algn="ctr">
              <a:buNone/>
              <a:defRPr sz="1242"/>
            </a:lvl8pPr>
            <a:lvl9pPr marL="2839761" indent="0" algn="ctr">
              <a:buNone/>
              <a:defRPr sz="1242"/>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46805DE6-9D1D-A94E-9400-BAAB1900BE33}" type="datetimeFigureOut">
              <a:rPr lang="en-US" smtClean="0"/>
              <a:t>9/11/19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D243D4-7DF9-4F45-9049-EE1FE506BEF0}" type="slidenum">
              <a:rPr lang="en-US" smtClean="0"/>
              <a:t>‹#›</a:t>
            </a:fld>
            <a:endParaRPr lang="en-US"/>
          </a:p>
        </p:txBody>
      </p:sp>
    </p:spTree>
    <p:extLst>
      <p:ext uri="{BB962C8B-B14F-4D97-AF65-F5344CB8AC3E}">
        <p14:creationId xmlns:p14="http://schemas.microsoft.com/office/powerpoint/2010/main" val="1339668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6805DE6-9D1D-A94E-9400-BAAB1900BE33}" type="datetimeFigureOut">
              <a:rPr lang="en-US" smtClean="0"/>
              <a:t>9/11/19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D243D4-7DF9-4F45-9049-EE1FE506BEF0}" type="slidenum">
              <a:rPr lang="en-US" smtClean="0"/>
              <a:t>‹#›</a:t>
            </a:fld>
            <a:endParaRPr lang="en-US"/>
          </a:p>
        </p:txBody>
      </p:sp>
    </p:spTree>
    <p:extLst>
      <p:ext uri="{BB962C8B-B14F-4D97-AF65-F5344CB8AC3E}">
        <p14:creationId xmlns:p14="http://schemas.microsoft.com/office/powerpoint/2010/main" val="3835720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80437" y="529431"/>
            <a:ext cx="1530787" cy="8427165"/>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88077" y="529431"/>
            <a:ext cx="4503618" cy="842716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6805DE6-9D1D-A94E-9400-BAAB1900BE33}" type="datetimeFigureOut">
              <a:rPr lang="en-US" smtClean="0"/>
              <a:t>9/11/19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D243D4-7DF9-4F45-9049-EE1FE506BEF0}" type="slidenum">
              <a:rPr lang="en-US" smtClean="0"/>
              <a:t>‹#›</a:t>
            </a:fld>
            <a:endParaRPr lang="en-US"/>
          </a:p>
        </p:txBody>
      </p:sp>
    </p:spTree>
    <p:extLst>
      <p:ext uri="{BB962C8B-B14F-4D97-AF65-F5344CB8AC3E}">
        <p14:creationId xmlns:p14="http://schemas.microsoft.com/office/powerpoint/2010/main" val="3175570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6805DE6-9D1D-A94E-9400-BAAB1900BE33}" type="datetimeFigureOut">
              <a:rPr lang="en-US" smtClean="0"/>
              <a:t>9/11/19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D243D4-7DF9-4F45-9049-EE1FE506BEF0}" type="slidenum">
              <a:rPr lang="en-US" smtClean="0"/>
              <a:t>‹#›</a:t>
            </a:fld>
            <a:endParaRPr lang="en-US"/>
          </a:p>
        </p:txBody>
      </p:sp>
    </p:spTree>
    <p:extLst>
      <p:ext uri="{BB962C8B-B14F-4D97-AF65-F5344CB8AC3E}">
        <p14:creationId xmlns:p14="http://schemas.microsoft.com/office/powerpoint/2010/main" val="3502507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84380" y="2479122"/>
            <a:ext cx="6123146" cy="4136469"/>
          </a:xfrm>
        </p:spPr>
        <p:txBody>
          <a:bodyPr anchor="b"/>
          <a:lstStyle>
            <a:lvl1pPr>
              <a:defRPr sz="4658"/>
            </a:lvl1pPr>
          </a:lstStyle>
          <a:p>
            <a:r>
              <a:rPr lang="en-GB"/>
              <a:t>Click to edit Master title style</a:t>
            </a:r>
            <a:endParaRPr lang="en-US" dirty="0"/>
          </a:p>
        </p:txBody>
      </p:sp>
      <p:sp>
        <p:nvSpPr>
          <p:cNvPr id="3" name="Text Placeholder 2"/>
          <p:cNvSpPr>
            <a:spLocks noGrp="1"/>
          </p:cNvSpPr>
          <p:nvPr>
            <p:ph type="body" idx="1"/>
          </p:nvPr>
        </p:nvSpPr>
        <p:spPr>
          <a:xfrm>
            <a:off x="484380" y="6654724"/>
            <a:ext cx="6123146" cy="2175271"/>
          </a:xfrm>
        </p:spPr>
        <p:txBody>
          <a:bodyPr/>
          <a:lstStyle>
            <a:lvl1pPr marL="0" indent="0">
              <a:buNone/>
              <a:defRPr sz="1863">
                <a:solidFill>
                  <a:schemeClr val="tx1"/>
                </a:solidFill>
              </a:defRPr>
            </a:lvl1pPr>
            <a:lvl2pPr marL="354970" indent="0">
              <a:buNone/>
              <a:defRPr sz="1553">
                <a:solidFill>
                  <a:schemeClr val="tx1">
                    <a:tint val="75000"/>
                  </a:schemeClr>
                </a:solidFill>
              </a:defRPr>
            </a:lvl2pPr>
            <a:lvl3pPr marL="709940" indent="0">
              <a:buNone/>
              <a:defRPr sz="1398">
                <a:solidFill>
                  <a:schemeClr val="tx1">
                    <a:tint val="75000"/>
                  </a:schemeClr>
                </a:solidFill>
              </a:defRPr>
            </a:lvl3pPr>
            <a:lvl4pPr marL="1064910" indent="0">
              <a:buNone/>
              <a:defRPr sz="1242">
                <a:solidFill>
                  <a:schemeClr val="tx1">
                    <a:tint val="75000"/>
                  </a:schemeClr>
                </a:solidFill>
              </a:defRPr>
            </a:lvl4pPr>
            <a:lvl5pPr marL="1419880" indent="0">
              <a:buNone/>
              <a:defRPr sz="1242">
                <a:solidFill>
                  <a:schemeClr val="tx1">
                    <a:tint val="75000"/>
                  </a:schemeClr>
                </a:solidFill>
              </a:defRPr>
            </a:lvl5pPr>
            <a:lvl6pPr marL="1774850" indent="0">
              <a:buNone/>
              <a:defRPr sz="1242">
                <a:solidFill>
                  <a:schemeClr val="tx1">
                    <a:tint val="75000"/>
                  </a:schemeClr>
                </a:solidFill>
              </a:defRPr>
            </a:lvl6pPr>
            <a:lvl7pPr marL="2129820" indent="0">
              <a:buNone/>
              <a:defRPr sz="1242">
                <a:solidFill>
                  <a:schemeClr val="tx1">
                    <a:tint val="75000"/>
                  </a:schemeClr>
                </a:solidFill>
              </a:defRPr>
            </a:lvl7pPr>
            <a:lvl8pPr marL="2484791" indent="0">
              <a:buNone/>
              <a:defRPr sz="1242">
                <a:solidFill>
                  <a:schemeClr val="tx1">
                    <a:tint val="75000"/>
                  </a:schemeClr>
                </a:solidFill>
              </a:defRPr>
            </a:lvl8pPr>
            <a:lvl9pPr marL="2839761" indent="0">
              <a:buNone/>
              <a:defRPr sz="1242">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6805DE6-9D1D-A94E-9400-BAAB1900BE33}" type="datetimeFigureOut">
              <a:rPr lang="en-US" smtClean="0"/>
              <a:t>9/11/19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D243D4-7DF9-4F45-9049-EE1FE506BEF0}" type="slidenum">
              <a:rPr lang="en-US" smtClean="0"/>
              <a:t>‹#›</a:t>
            </a:fld>
            <a:endParaRPr lang="en-US"/>
          </a:p>
        </p:txBody>
      </p:sp>
    </p:spTree>
    <p:extLst>
      <p:ext uri="{BB962C8B-B14F-4D97-AF65-F5344CB8AC3E}">
        <p14:creationId xmlns:p14="http://schemas.microsoft.com/office/powerpoint/2010/main" val="4185936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88077" y="2647156"/>
            <a:ext cx="3017203" cy="630944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594020" y="2647156"/>
            <a:ext cx="3017203" cy="630944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6805DE6-9D1D-A94E-9400-BAAB1900BE33}" type="datetimeFigureOut">
              <a:rPr lang="en-US" smtClean="0"/>
              <a:t>9/11/19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D243D4-7DF9-4F45-9049-EE1FE506BEF0}" type="slidenum">
              <a:rPr lang="en-US" smtClean="0"/>
              <a:t>‹#›</a:t>
            </a:fld>
            <a:endParaRPr lang="en-US"/>
          </a:p>
        </p:txBody>
      </p:sp>
    </p:spTree>
    <p:extLst>
      <p:ext uri="{BB962C8B-B14F-4D97-AF65-F5344CB8AC3E}">
        <p14:creationId xmlns:p14="http://schemas.microsoft.com/office/powerpoint/2010/main" val="790675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89002" y="529434"/>
            <a:ext cx="6123146" cy="1922066"/>
          </a:xfrm>
        </p:spPr>
        <p:txBody>
          <a:bodyPr/>
          <a:lstStyle/>
          <a:p>
            <a:r>
              <a:rPr lang="en-GB"/>
              <a:t>Click to edit Master title style</a:t>
            </a:r>
            <a:endParaRPr lang="en-US" dirty="0"/>
          </a:p>
        </p:txBody>
      </p:sp>
      <p:sp>
        <p:nvSpPr>
          <p:cNvPr id="3" name="Text Placeholder 2"/>
          <p:cNvSpPr>
            <a:spLocks noGrp="1"/>
          </p:cNvSpPr>
          <p:nvPr>
            <p:ph type="body" idx="1"/>
          </p:nvPr>
        </p:nvSpPr>
        <p:spPr>
          <a:xfrm>
            <a:off x="489002" y="2437687"/>
            <a:ext cx="3003336" cy="1194672"/>
          </a:xfrm>
        </p:spPr>
        <p:txBody>
          <a:bodyPr anchor="b"/>
          <a:lstStyle>
            <a:lvl1pPr marL="0" indent="0">
              <a:buNone/>
              <a:defRPr sz="1863" b="1"/>
            </a:lvl1pPr>
            <a:lvl2pPr marL="354970" indent="0">
              <a:buNone/>
              <a:defRPr sz="1553" b="1"/>
            </a:lvl2pPr>
            <a:lvl3pPr marL="709940" indent="0">
              <a:buNone/>
              <a:defRPr sz="1398" b="1"/>
            </a:lvl3pPr>
            <a:lvl4pPr marL="1064910" indent="0">
              <a:buNone/>
              <a:defRPr sz="1242" b="1"/>
            </a:lvl4pPr>
            <a:lvl5pPr marL="1419880" indent="0">
              <a:buNone/>
              <a:defRPr sz="1242" b="1"/>
            </a:lvl5pPr>
            <a:lvl6pPr marL="1774850" indent="0">
              <a:buNone/>
              <a:defRPr sz="1242" b="1"/>
            </a:lvl6pPr>
            <a:lvl7pPr marL="2129820" indent="0">
              <a:buNone/>
              <a:defRPr sz="1242" b="1"/>
            </a:lvl7pPr>
            <a:lvl8pPr marL="2484791" indent="0">
              <a:buNone/>
              <a:defRPr sz="1242" b="1"/>
            </a:lvl8pPr>
            <a:lvl9pPr marL="2839761" indent="0">
              <a:buNone/>
              <a:defRPr sz="1242" b="1"/>
            </a:lvl9pPr>
          </a:lstStyle>
          <a:p>
            <a:pPr lvl="0"/>
            <a:r>
              <a:rPr lang="en-GB"/>
              <a:t>Click to edit Master text styles</a:t>
            </a:r>
          </a:p>
        </p:txBody>
      </p:sp>
      <p:sp>
        <p:nvSpPr>
          <p:cNvPr id="4" name="Content Placeholder 3"/>
          <p:cNvSpPr>
            <a:spLocks noGrp="1"/>
          </p:cNvSpPr>
          <p:nvPr>
            <p:ph sz="half" idx="2"/>
          </p:nvPr>
        </p:nvSpPr>
        <p:spPr>
          <a:xfrm>
            <a:off x="489002" y="3632359"/>
            <a:ext cx="3003336" cy="534265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594021" y="2437687"/>
            <a:ext cx="3018127" cy="1194672"/>
          </a:xfrm>
        </p:spPr>
        <p:txBody>
          <a:bodyPr anchor="b"/>
          <a:lstStyle>
            <a:lvl1pPr marL="0" indent="0">
              <a:buNone/>
              <a:defRPr sz="1863" b="1"/>
            </a:lvl1pPr>
            <a:lvl2pPr marL="354970" indent="0">
              <a:buNone/>
              <a:defRPr sz="1553" b="1"/>
            </a:lvl2pPr>
            <a:lvl3pPr marL="709940" indent="0">
              <a:buNone/>
              <a:defRPr sz="1398" b="1"/>
            </a:lvl3pPr>
            <a:lvl4pPr marL="1064910" indent="0">
              <a:buNone/>
              <a:defRPr sz="1242" b="1"/>
            </a:lvl4pPr>
            <a:lvl5pPr marL="1419880" indent="0">
              <a:buNone/>
              <a:defRPr sz="1242" b="1"/>
            </a:lvl5pPr>
            <a:lvl6pPr marL="1774850" indent="0">
              <a:buNone/>
              <a:defRPr sz="1242" b="1"/>
            </a:lvl6pPr>
            <a:lvl7pPr marL="2129820" indent="0">
              <a:buNone/>
              <a:defRPr sz="1242" b="1"/>
            </a:lvl7pPr>
            <a:lvl8pPr marL="2484791" indent="0">
              <a:buNone/>
              <a:defRPr sz="1242" b="1"/>
            </a:lvl8pPr>
            <a:lvl9pPr marL="2839761" indent="0">
              <a:buNone/>
              <a:defRPr sz="1242" b="1"/>
            </a:lvl9pPr>
          </a:lstStyle>
          <a:p>
            <a:pPr lvl="0"/>
            <a:r>
              <a:rPr lang="en-GB"/>
              <a:t>Click to edit Master text styles</a:t>
            </a:r>
          </a:p>
        </p:txBody>
      </p:sp>
      <p:sp>
        <p:nvSpPr>
          <p:cNvPr id="6" name="Content Placeholder 5"/>
          <p:cNvSpPr>
            <a:spLocks noGrp="1"/>
          </p:cNvSpPr>
          <p:nvPr>
            <p:ph sz="quarter" idx="4"/>
          </p:nvPr>
        </p:nvSpPr>
        <p:spPr>
          <a:xfrm>
            <a:off x="3594021" y="3632359"/>
            <a:ext cx="3018127" cy="534265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6805DE6-9D1D-A94E-9400-BAAB1900BE33}" type="datetimeFigureOut">
              <a:rPr lang="en-US" smtClean="0"/>
              <a:t>9/11/19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D243D4-7DF9-4F45-9049-EE1FE506BEF0}" type="slidenum">
              <a:rPr lang="en-US" smtClean="0"/>
              <a:t>‹#›</a:t>
            </a:fld>
            <a:endParaRPr lang="en-US"/>
          </a:p>
        </p:txBody>
      </p:sp>
    </p:spTree>
    <p:extLst>
      <p:ext uri="{BB962C8B-B14F-4D97-AF65-F5344CB8AC3E}">
        <p14:creationId xmlns:p14="http://schemas.microsoft.com/office/powerpoint/2010/main" val="2882747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6805DE6-9D1D-A94E-9400-BAAB1900BE33}" type="datetimeFigureOut">
              <a:rPr lang="en-US" smtClean="0"/>
              <a:t>9/11/19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D243D4-7DF9-4F45-9049-EE1FE506BEF0}" type="slidenum">
              <a:rPr lang="en-US" smtClean="0"/>
              <a:t>‹#›</a:t>
            </a:fld>
            <a:endParaRPr lang="en-US"/>
          </a:p>
        </p:txBody>
      </p:sp>
    </p:spTree>
    <p:extLst>
      <p:ext uri="{BB962C8B-B14F-4D97-AF65-F5344CB8AC3E}">
        <p14:creationId xmlns:p14="http://schemas.microsoft.com/office/powerpoint/2010/main" val="2305237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805DE6-9D1D-A94E-9400-BAAB1900BE33}" type="datetimeFigureOut">
              <a:rPr lang="en-US" smtClean="0"/>
              <a:t>9/11/19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D243D4-7DF9-4F45-9049-EE1FE506BEF0}" type="slidenum">
              <a:rPr lang="en-US" smtClean="0"/>
              <a:t>‹#›</a:t>
            </a:fld>
            <a:endParaRPr lang="en-US"/>
          </a:p>
        </p:txBody>
      </p:sp>
    </p:spTree>
    <p:extLst>
      <p:ext uri="{BB962C8B-B14F-4D97-AF65-F5344CB8AC3E}">
        <p14:creationId xmlns:p14="http://schemas.microsoft.com/office/powerpoint/2010/main" val="3194508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9002" y="662940"/>
            <a:ext cx="2289709" cy="2320290"/>
          </a:xfrm>
        </p:spPr>
        <p:txBody>
          <a:bodyPr anchor="b"/>
          <a:lstStyle>
            <a:lvl1pPr>
              <a:defRPr sz="2484"/>
            </a:lvl1pPr>
          </a:lstStyle>
          <a:p>
            <a:r>
              <a:rPr lang="en-GB"/>
              <a:t>Click to edit Master title style</a:t>
            </a:r>
            <a:endParaRPr lang="en-US" dirty="0"/>
          </a:p>
        </p:txBody>
      </p:sp>
      <p:sp>
        <p:nvSpPr>
          <p:cNvPr id="3" name="Content Placeholder 2"/>
          <p:cNvSpPr>
            <a:spLocks noGrp="1"/>
          </p:cNvSpPr>
          <p:nvPr>
            <p:ph idx="1"/>
          </p:nvPr>
        </p:nvSpPr>
        <p:spPr>
          <a:xfrm>
            <a:off x="3018127" y="1431769"/>
            <a:ext cx="3594021" cy="7066756"/>
          </a:xfrm>
        </p:spPr>
        <p:txBody>
          <a:bodyPr/>
          <a:lstStyle>
            <a:lvl1pPr>
              <a:defRPr sz="2484"/>
            </a:lvl1pPr>
            <a:lvl2pPr>
              <a:defRPr sz="2174"/>
            </a:lvl2pPr>
            <a:lvl3pPr>
              <a:defRPr sz="1863"/>
            </a:lvl3pPr>
            <a:lvl4pPr>
              <a:defRPr sz="1553"/>
            </a:lvl4pPr>
            <a:lvl5pPr>
              <a:defRPr sz="1553"/>
            </a:lvl5pPr>
            <a:lvl6pPr>
              <a:defRPr sz="1553"/>
            </a:lvl6pPr>
            <a:lvl7pPr>
              <a:defRPr sz="1553"/>
            </a:lvl7pPr>
            <a:lvl8pPr>
              <a:defRPr sz="1553"/>
            </a:lvl8pPr>
            <a:lvl9pPr>
              <a:defRPr sz="1553"/>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89002" y="2983230"/>
            <a:ext cx="2289709" cy="5526803"/>
          </a:xfrm>
        </p:spPr>
        <p:txBody>
          <a:bodyPr/>
          <a:lstStyle>
            <a:lvl1pPr marL="0" indent="0">
              <a:buNone/>
              <a:defRPr sz="1242"/>
            </a:lvl1pPr>
            <a:lvl2pPr marL="354970" indent="0">
              <a:buNone/>
              <a:defRPr sz="1087"/>
            </a:lvl2pPr>
            <a:lvl3pPr marL="709940" indent="0">
              <a:buNone/>
              <a:defRPr sz="932"/>
            </a:lvl3pPr>
            <a:lvl4pPr marL="1064910" indent="0">
              <a:buNone/>
              <a:defRPr sz="776"/>
            </a:lvl4pPr>
            <a:lvl5pPr marL="1419880" indent="0">
              <a:buNone/>
              <a:defRPr sz="776"/>
            </a:lvl5pPr>
            <a:lvl6pPr marL="1774850" indent="0">
              <a:buNone/>
              <a:defRPr sz="776"/>
            </a:lvl6pPr>
            <a:lvl7pPr marL="2129820" indent="0">
              <a:buNone/>
              <a:defRPr sz="776"/>
            </a:lvl7pPr>
            <a:lvl8pPr marL="2484791" indent="0">
              <a:buNone/>
              <a:defRPr sz="776"/>
            </a:lvl8pPr>
            <a:lvl9pPr marL="2839761" indent="0">
              <a:buNone/>
              <a:defRPr sz="776"/>
            </a:lvl9pPr>
          </a:lstStyle>
          <a:p>
            <a:pPr lvl="0"/>
            <a:r>
              <a:rPr lang="en-GB"/>
              <a:t>Click to edit Master text styles</a:t>
            </a:r>
          </a:p>
        </p:txBody>
      </p:sp>
      <p:sp>
        <p:nvSpPr>
          <p:cNvPr id="5" name="Date Placeholder 4"/>
          <p:cNvSpPr>
            <a:spLocks noGrp="1"/>
          </p:cNvSpPr>
          <p:nvPr>
            <p:ph type="dt" sz="half" idx="10"/>
          </p:nvPr>
        </p:nvSpPr>
        <p:spPr/>
        <p:txBody>
          <a:bodyPr/>
          <a:lstStyle/>
          <a:p>
            <a:fld id="{46805DE6-9D1D-A94E-9400-BAAB1900BE33}" type="datetimeFigureOut">
              <a:rPr lang="en-US" smtClean="0"/>
              <a:t>9/11/19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D243D4-7DF9-4F45-9049-EE1FE506BEF0}" type="slidenum">
              <a:rPr lang="en-US" smtClean="0"/>
              <a:t>‹#›</a:t>
            </a:fld>
            <a:endParaRPr lang="en-US"/>
          </a:p>
        </p:txBody>
      </p:sp>
    </p:spTree>
    <p:extLst>
      <p:ext uri="{BB962C8B-B14F-4D97-AF65-F5344CB8AC3E}">
        <p14:creationId xmlns:p14="http://schemas.microsoft.com/office/powerpoint/2010/main" val="1623666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9002" y="662940"/>
            <a:ext cx="2289709" cy="2320290"/>
          </a:xfrm>
        </p:spPr>
        <p:txBody>
          <a:bodyPr anchor="b"/>
          <a:lstStyle>
            <a:lvl1pPr>
              <a:defRPr sz="2484"/>
            </a:lvl1pPr>
          </a:lstStyle>
          <a:p>
            <a:r>
              <a:rPr lang="en-GB"/>
              <a:t>Click to edit Master title style</a:t>
            </a:r>
            <a:endParaRPr lang="en-US" dirty="0"/>
          </a:p>
        </p:txBody>
      </p:sp>
      <p:sp>
        <p:nvSpPr>
          <p:cNvPr id="3" name="Picture Placeholder 2"/>
          <p:cNvSpPr>
            <a:spLocks noGrp="1" noChangeAspect="1"/>
          </p:cNvSpPr>
          <p:nvPr>
            <p:ph type="pic" idx="1"/>
          </p:nvPr>
        </p:nvSpPr>
        <p:spPr>
          <a:xfrm>
            <a:off x="3018127" y="1431769"/>
            <a:ext cx="3594021" cy="7066756"/>
          </a:xfrm>
        </p:spPr>
        <p:txBody>
          <a:bodyPr anchor="t"/>
          <a:lstStyle>
            <a:lvl1pPr marL="0" indent="0">
              <a:buNone/>
              <a:defRPr sz="2484"/>
            </a:lvl1pPr>
            <a:lvl2pPr marL="354970" indent="0">
              <a:buNone/>
              <a:defRPr sz="2174"/>
            </a:lvl2pPr>
            <a:lvl3pPr marL="709940" indent="0">
              <a:buNone/>
              <a:defRPr sz="1863"/>
            </a:lvl3pPr>
            <a:lvl4pPr marL="1064910" indent="0">
              <a:buNone/>
              <a:defRPr sz="1553"/>
            </a:lvl4pPr>
            <a:lvl5pPr marL="1419880" indent="0">
              <a:buNone/>
              <a:defRPr sz="1553"/>
            </a:lvl5pPr>
            <a:lvl6pPr marL="1774850" indent="0">
              <a:buNone/>
              <a:defRPr sz="1553"/>
            </a:lvl6pPr>
            <a:lvl7pPr marL="2129820" indent="0">
              <a:buNone/>
              <a:defRPr sz="1553"/>
            </a:lvl7pPr>
            <a:lvl8pPr marL="2484791" indent="0">
              <a:buNone/>
              <a:defRPr sz="1553"/>
            </a:lvl8pPr>
            <a:lvl9pPr marL="2839761" indent="0">
              <a:buNone/>
              <a:defRPr sz="1553"/>
            </a:lvl9pPr>
          </a:lstStyle>
          <a:p>
            <a:r>
              <a:rPr lang="en-GB"/>
              <a:t>Click icon to add picture</a:t>
            </a:r>
            <a:endParaRPr lang="en-US" dirty="0"/>
          </a:p>
        </p:txBody>
      </p:sp>
      <p:sp>
        <p:nvSpPr>
          <p:cNvPr id="4" name="Text Placeholder 3"/>
          <p:cNvSpPr>
            <a:spLocks noGrp="1"/>
          </p:cNvSpPr>
          <p:nvPr>
            <p:ph type="body" sz="half" idx="2"/>
          </p:nvPr>
        </p:nvSpPr>
        <p:spPr>
          <a:xfrm>
            <a:off x="489002" y="2983230"/>
            <a:ext cx="2289709" cy="5526803"/>
          </a:xfrm>
        </p:spPr>
        <p:txBody>
          <a:bodyPr/>
          <a:lstStyle>
            <a:lvl1pPr marL="0" indent="0">
              <a:buNone/>
              <a:defRPr sz="1242"/>
            </a:lvl1pPr>
            <a:lvl2pPr marL="354970" indent="0">
              <a:buNone/>
              <a:defRPr sz="1087"/>
            </a:lvl2pPr>
            <a:lvl3pPr marL="709940" indent="0">
              <a:buNone/>
              <a:defRPr sz="932"/>
            </a:lvl3pPr>
            <a:lvl4pPr marL="1064910" indent="0">
              <a:buNone/>
              <a:defRPr sz="776"/>
            </a:lvl4pPr>
            <a:lvl5pPr marL="1419880" indent="0">
              <a:buNone/>
              <a:defRPr sz="776"/>
            </a:lvl5pPr>
            <a:lvl6pPr marL="1774850" indent="0">
              <a:buNone/>
              <a:defRPr sz="776"/>
            </a:lvl6pPr>
            <a:lvl7pPr marL="2129820" indent="0">
              <a:buNone/>
              <a:defRPr sz="776"/>
            </a:lvl7pPr>
            <a:lvl8pPr marL="2484791" indent="0">
              <a:buNone/>
              <a:defRPr sz="776"/>
            </a:lvl8pPr>
            <a:lvl9pPr marL="2839761" indent="0">
              <a:buNone/>
              <a:defRPr sz="776"/>
            </a:lvl9pPr>
          </a:lstStyle>
          <a:p>
            <a:pPr lvl="0"/>
            <a:r>
              <a:rPr lang="en-GB"/>
              <a:t>Click to edit Master text styles</a:t>
            </a:r>
          </a:p>
        </p:txBody>
      </p:sp>
      <p:sp>
        <p:nvSpPr>
          <p:cNvPr id="5" name="Date Placeholder 4"/>
          <p:cNvSpPr>
            <a:spLocks noGrp="1"/>
          </p:cNvSpPr>
          <p:nvPr>
            <p:ph type="dt" sz="half" idx="10"/>
          </p:nvPr>
        </p:nvSpPr>
        <p:spPr/>
        <p:txBody>
          <a:bodyPr/>
          <a:lstStyle/>
          <a:p>
            <a:fld id="{46805DE6-9D1D-A94E-9400-BAAB1900BE33}" type="datetimeFigureOut">
              <a:rPr lang="en-US" smtClean="0"/>
              <a:t>9/11/19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D243D4-7DF9-4F45-9049-EE1FE506BEF0}" type="slidenum">
              <a:rPr lang="en-US" smtClean="0"/>
              <a:t>‹#›</a:t>
            </a:fld>
            <a:endParaRPr lang="en-US"/>
          </a:p>
        </p:txBody>
      </p:sp>
    </p:spTree>
    <p:extLst>
      <p:ext uri="{BB962C8B-B14F-4D97-AF65-F5344CB8AC3E}">
        <p14:creationId xmlns:p14="http://schemas.microsoft.com/office/powerpoint/2010/main" val="1487684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8077" y="529434"/>
            <a:ext cx="6123146" cy="1922066"/>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88077" y="2647156"/>
            <a:ext cx="6123146" cy="630944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88077" y="9216710"/>
            <a:ext cx="1597343" cy="529431"/>
          </a:xfrm>
          <a:prstGeom prst="rect">
            <a:avLst/>
          </a:prstGeom>
        </p:spPr>
        <p:txBody>
          <a:bodyPr vert="horz" lIns="91440" tIns="45720" rIns="91440" bIns="45720" rtlCol="0" anchor="ctr"/>
          <a:lstStyle>
            <a:lvl1pPr algn="l">
              <a:defRPr sz="932">
                <a:solidFill>
                  <a:schemeClr val="tx1">
                    <a:tint val="75000"/>
                  </a:schemeClr>
                </a:solidFill>
              </a:defRPr>
            </a:lvl1pPr>
          </a:lstStyle>
          <a:p>
            <a:fld id="{46805DE6-9D1D-A94E-9400-BAAB1900BE33}" type="datetimeFigureOut">
              <a:rPr lang="en-US" smtClean="0"/>
              <a:t>9/11/19</a:t>
            </a:fld>
            <a:endParaRPr lang="en-US"/>
          </a:p>
        </p:txBody>
      </p:sp>
      <p:sp>
        <p:nvSpPr>
          <p:cNvPr id="5" name="Footer Placeholder 4"/>
          <p:cNvSpPr>
            <a:spLocks noGrp="1"/>
          </p:cNvSpPr>
          <p:nvPr>
            <p:ph type="ftr" sz="quarter" idx="3"/>
          </p:nvPr>
        </p:nvSpPr>
        <p:spPr>
          <a:xfrm>
            <a:off x="2351643" y="9216710"/>
            <a:ext cx="2396014" cy="529431"/>
          </a:xfrm>
          <a:prstGeom prst="rect">
            <a:avLst/>
          </a:prstGeom>
        </p:spPr>
        <p:txBody>
          <a:bodyPr vert="horz" lIns="91440" tIns="45720" rIns="91440" bIns="45720" rtlCol="0" anchor="ctr"/>
          <a:lstStyle>
            <a:lvl1pPr algn="ctr">
              <a:defRPr sz="93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013880" y="9216710"/>
            <a:ext cx="1597343" cy="529431"/>
          </a:xfrm>
          <a:prstGeom prst="rect">
            <a:avLst/>
          </a:prstGeom>
        </p:spPr>
        <p:txBody>
          <a:bodyPr vert="horz" lIns="91440" tIns="45720" rIns="91440" bIns="45720" rtlCol="0" anchor="ctr"/>
          <a:lstStyle>
            <a:lvl1pPr algn="r">
              <a:defRPr sz="932">
                <a:solidFill>
                  <a:schemeClr val="tx1">
                    <a:tint val="75000"/>
                  </a:schemeClr>
                </a:solidFill>
              </a:defRPr>
            </a:lvl1pPr>
          </a:lstStyle>
          <a:p>
            <a:fld id="{DBD243D4-7DF9-4F45-9049-EE1FE506BEF0}" type="slidenum">
              <a:rPr lang="en-US" smtClean="0"/>
              <a:t>‹#›</a:t>
            </a:fld>
            <a:endParaRPr lang="en-US"/>
          </a:p>
        </p:txBody>
      </p:sp>
    </p:spTree>
    <p:extLst>
      <p:ext uri="{BB962C8B-B14F-4D97-AF65-F5344CB8AC3E}">
        <p14:creationId xmlns:p14="http://schemas.microsoft.com/office/powerpoint/2010/main" val="133774254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09940" rtl="0" eaLnBrk="1" latinLnBrk="0" hangingPunct="1">
        <a:lnSpc>
          <a:spcPct val="90000"/>
        </a:lnSpc>
        <a:spcBef>
          <a:spcPct val="0"/>
        </a:spcBef>
        <a:buNone/>
        <a:defRPr sz="3416" kern="1200">
          <a:solidFill>
            <a:schemeClr val="tx1"/>
          </a:solidFill>
          <a:latin typeface="+mj-lt"/>
          <a:ea typeface="+mj-ea"/>
          <a:cs typeface="+mj-cs"/>
        </a:defRPr>
      </a:lvl1pPr>
    </p:titleStyle>
    <p:bodyStyle>
      <a:lvl1pPr marL="177485" indent="-177485" algn="l" defTabSz="709940" rtl="0" eaLnBrk="1" latinLnBrk="0" hangingPunct="1">
        <a:lnSpc>
          <a:spcPct val="90000"/>
        </a:lnSpc>
        <a:spcBef>
          <a:spcPts val="776"/>
        </a:spcBef>
        <a:buFont typeface="Arial" panose="020B0604020202020204" pitchFamily="34" charset="0"/>
        <a:buChar char="•"/>
        <a:defRPr sz="2174" kern="1200">
          <a:solidFill>
            <a:schemeClr val="tx1"/>
          </a:solidFill>
          <a:latin typeface="+mn-lt"/>
          <a:ea typeface="+mn-ea"/>
          <a:cs typeface="+mn-cs"/>
        </a:defRPr>
      </a:lvl1pPr>
      <a:lvl2pPr marL="532455" indent="-177485" algn="l" defTabSz="709940" rtl="0" eaLnBrk="1" latinLnBrk="0" hangingPunct="1">
        <a:lnSpc>
          <a:spcPct val="90000"/>
        </a:lnSpc>
        <a:spcBef>
          <a:spcPts val="388"/>
        </a:spcBef>
        <a:buFont typeface="Arial" panose="020B0604020202020204" pitchFamily="34" charset="0"/>
        <a:buChar char="•"/>
        <a:defRPr sz="1863" kern="1200">
          <a:solidFill>
            <a:schemeClr val="tx1"/>
          </a:solidFill>
          <a:latin typeface="+mn-lt"/>
          <a:ea typeface="+mn-ea"/>
          <a:cs typeface="+mn-cs"/>
        </a:defRPr>
      </a:lvl2pPr>
      <a:lvl3pPr marL="887425" indent="-177485" algn="l" defTabSz="709940" rtl="0" eaLnBrk="1" latinLnBrk="0" hangingPunct="1">
        <a:lnSpc>
          <a:spcPct val="90000"/>
        </a:lnSpc>
        <a:spcBef>
          <a:spcPts val="388"/>
        </a:spcBef>
        <a:buFont typeface="Arial" panose="020B0604020202020204" pitchFamily="34" charset="0"/>
        <a:buChar char="•"/>
        <a:defRPr sz="1553" kern="1200">
          <a:solidFill>
            <a:schemeClr val="tx1"/>
          </a:solidFill>
          <a:latin typeface="+mn-lt"/>
          <a:ea typeface="+mn-ea"/>
          <a:cs typeface="+mn-cs"/>
        </a:defRPr>
      </a:lvl3pPr>
      <a:lvl4pPr marL="1242395" indent="-177485" algn="l" defTabSz="709940" rtl="0" eaLnBrk="1" latinLnBrk="0" hangingPunct="1">
        <a:lnSpc>
          <a:spcPct val="90000"/>
        </a:lnSpc>
        <a:spcBef>
          <a:spcPts val="388"/>
        </a:spcBef>
        <a:buFont typeface="Arial" panose="020B0604020202020204" pitchFamily="34" charset="0"/>
        <a:buChar char="•"/>
        <a:defRPr sz="1398" kern="1200">
          <a:solidFill>
            <a:schemeClr val="tx1"/>
          </a:solidFill>
          <a:latin typeface="+mn-lt"/>
          <a:ea typeface="+mn-ea"/>
          <a:cs typeface="+mn-cs"/>
        </a:defRPr>
      </a:lvl4pPr>
      <a:lvl5pPr marL="1597365" indent="-177485" algn="l" defTabSz="709940" rtl="0" eaLnBrk="1" latinLnBrk="0" hangingPunct="1">
        <a:lnSpc>
          <a:spcPct val="90000"/>
        </a:lnSpc>
        <a:spcBef>
          <a:spcPts val="388"/>
        </a:spcBef>
        <a:buFont typeface="Arial" panose="020B0604020202020204" pitchFamily="34" charset="0"/>
        <a:buChar char="•"/>
        <a:defRPr sz="1398" kern="1200">
          <a:solidFill>
            <a:schemeClr val="tx1"/>
          </a:solidFill>
          <a:latin typeface="+mn-lt"/>
          <a:ea typeface="+mn-ea"/>
          <a:cs typeface="+mn-cs"/>
        </a:defRPr>
      </a:lvl5pPr>
      <a:lvl6pPr marL="1952335" indent="-177485" algn="l" defTabSz="709940" rtl="0" eaLnBrk="1" latinLnBrk="0" hangingPunct="1">
        <a:lnSpc>
          <a:spcPct val="90000"/>
        </a:lnSpc>
        <a:spcBef>
          <a:spcPts val="388"/>
        </a:spcBef>
        <a:buFont typeface="Arial" panose="020B0604020202020204" pitchFamily="34" charset="0"/>
        <a:buChar char="•"/>
        <a:defRPr sz="1398" kern="1200">
          <a:solidFill>
            <a:schemeClr val="tx1"/>
          </a:solidFill>
          <a:latin typeface="+mn-lt"/>
          <a:ea typeface="+mn-ea"/>
          <a:cs typeface="+mn-cs"/>
        </a:defRPr>
      </a:lvl6pPr>
      <a:lvl7pPr marL="2307306" indent="-177485" algn="l" defTabSz="709940" rtl="0" eaLnBrk="1" latinLnBrk="0" hangingPunct="1">
        <a:lnSpc>
          <a:spcPct val="90000"/>
        </a:lnSpc>
        <a:spcBef>
          <a:spcPts val="388"/>
        </a:spcBef>
        <a:buFont typeface="Arial" panose="020B0604020202020204" pitchFamily="34" charset="0"/>
        <a:buChar char="•"/>
        <a:defRPr sz="1398" kern="1200">
          <a:solidFill>
            <a:schemeClr val="tx1"/>
          </a:solidFill>
          <a:latin typeface="+mn-lt"/>
          <a:ea typeface="+mn-ea"/>
          <a:cs typeface="+mn-cs"/>
        </a:defRPr>
      </a:lvl7pPr>
      <a:lvl8pPr marL="2662276" indent="-177485" algn="l" defTabSz="709940" rtl="0" eaLnBrk="1" latinLnBrk="0" hangingPunct="1">
        <a:lnSpc>
          <a:spcPct val="90000"/>
        </a:lnSpc>
        <a:spcBef>
          <a:spcPts val="388"/>
        </a:spcBef>
        <a:buFont typeface="Arial" panose="020B0604020202020204" pitchFamily="34" charset="0"/>
        <a:buChar char="•"/>
        <a:defRPr sz="1398" kern="1200">
          <a:solidFill>
            <a:schemeClr val="tx1"/>
          </a:solidFill>
          <a:latin typeface="+mn-lt"/>
          <a:ea typeface="+mn-ea"/>
          <a:cs typeface="+mn-cs"/>
        </a:defRPr>
      </a:lvl8pPr>
      <a:lvl9pPr marL="3017246" indent="-177485" algn="l" defTabSz="709940" rtl="0" eaLnBrk="1" latinLnBrk="0" hangingPunct="1">
        <a:lnSpc>
          <a:spcPct val="90000"/>
        </a:lnSpc>
        <a:spcBef>
          <a:spcPts val="388"/>
        </a:spcBef>
        <a:buFont typeface="Arial" panose="020B0604020202020204" pitchFamily="34" charset="0"/>
        <a:buChar char="•"/>
        <a:defRPr sz="1398" kern="1200">
          <a:solidFill>
            <a:schemeClr val="tx1"/>
          </a:solidFill>
          <a:latin typeface="+mn-lt"/>
          <a:ea typeface="+mn-ea"/>
          <a:cs typeface="+mn-cs"/>
        </a:defRPr>
      </a:lvl9pPr>
    </p:bodyStyle>
    <p:otherStyle>
      <a:defPPr>
        <a:defRPr lang="en-US"/>
      </a:defPPr>
      <a:lvl1pPr marL="0" algn="l" defTabSz="709940" rtl="0" eaLnBrk="1" latinLnBrk="0" hangingPunct="1">
        <a:defRPr sz="1398" kern="1200">
          <a:solidFill>
            <a:schemeClr val="tx1"/>
          </a:solidFill>
          <a:latin typeface="+mn-lt"/>
          <a:ea typeface="+mn-ea"/>
          <a:cs typeface="+mn-cs"/>
        </a:defRPr>
      </a:lvl1pPr>
      <a:lvl2pPr marL="354970" algn="l" defTabSz="709940" rtl="0" eaLnBrk="1" latinLnBrk="0" hangingPunct="1">
        <a:defRPr sz="1398" kern="1200">
          <a:solidFill>
            <a:schemeClr val="tx1"/>
          </a:solidFill>
          <a:latin typeface="+mn-lt"/>
          <a:ea typeface="+mn-ea"/>
          <a:cs typeface="+mn-cs"/>
        </a:defRPr>
      </a:lvl2pPr>
      <a:lvl3pPr marL="709940" algn="l" defTabSz="709940" rtl="0" eaLnBrk="1" latinLnBrk="0" hangingPunct="1">
        <a:defRPr sz="1398" kern="1200">
          <a:solidFill>
            <a:schemeClr val="tx1"/>
          </a:solidFill>
          <a:latin typeface="+mn-lt"/>
          <a:ea typeface="+mn-ea"/>
          <a:cs typeface="+mn-cs"/>
        </a:defRPr>
      </a:lvl3pPr>
      <a:lvl4pPr marL="1064910" algn="l" defTabSz="709940" rtl="0" eaLnBrk="1" latinLnBrk="0" hangingPunct="1">
        <a:defRPr sz="1398" kern="1200">
          <a:solidFill>
            <a:schemeClr val="tx1"/>
          </a:solidFill>
          <a:latin typeface="+mn-lt"/>
          <a:ea typeface="+mn-ea"/>
          <a:cs typeface="+mn-cs"/>
        </a:defRPr>
      </a:lvl4pPr>
      <a:lvl5pPr marL="1419880" algn="l" defTabSz="709940" rtl="0" eaLnBrk="1" latinLnBrk="0" hangingPunct="1">
        <a:defRPr sz="1398" kern="1200">
          <a:solidFill>
            <a:schemeClr val="tx1"/>
          </a:solidFill>
          <a:latin typeface="+mn-lt"/>
          <a:ea typeface="+mn-ea"/>
          <a:cs typeface="+mn-cs"/>
        </a:defRPr>
      </a:lvl5pPr>
      <a:lvl6pPr marL="1774850" algn="l" defTabSz="709940" rtl="0" eaLnBrk="1" latinLnBrk="0" hangingPunct="1">
        <a:defRPr sz="1398" kern="1200">
          <a:solidFill>
            <a:schemeClr val="tx1"/>
          </a:solidFill>
          <a:latin typeface="+mn-lt"/>
          <a:ea typeface="+mn-ea"/>
          <a:cs typeface="+mn-cs"/>
        </a:defRPr>
      </a:lvl6pPr>
      <a:lvl7pPr marL="2129820" algn="l" defTabSz="709940" rtl="0" eaLnBrk="1" latinLnBrk="0" hangingPunct="1">
        <a:defRPr sz="1398" kern="1200">
          <a:solidFill>
            <a:schemeClr val="tx1"/>
          </a:solidFill>
          <a:latin typeface="+mn-lt"/>
          <a:ea typeface="+mn-ea"/>
          <a:cs typeface="+mn-cs"/>
        </a:defRPr>
      </a:lvl7pPr>
      <a:lvl8pPr marL="2484791" algn="l" defTabSz="709940" rtl="0" eaLnBrk="1" latinLnBrk="0" hangingPunct="1">
        <a:defRPr sz="1398" kern="1200">
          <a:solidFill>
            <a:schemeClr val="tx1"/>
          </a:solidFill>
          <a:latin typeface="+mn-lt"/>
          <a:ea typeface="+mn-ea"/>
          <a:cs typeface="+mn-cs"/>
        </a:defRPr>
      </a:lvl8pPr>
      <a:lvl9pPr marL="2839761" algn="l" defTabSz="709940" rtl="0" eaLnBrk="1" latinLnBrk="0" hangingPunct="1">
        <a:defRPr sz="139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chart" Target="../charts/chart1.xml"/><Relationship Id="rId7" Type="http://schemas.openxmlformats.org/officeDocument/2006/relationships/image" Target="../media/image4.png"/><Relationship Id="rId12"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svg"/><Relationship Id="rId11" Type="http://schemas.openxmlformats.org/officeDocument/2006/relationships/image" Target="../media/image8.png"/><Relationship Id="rId5" Type="http://schemas.openxmlformats.org/officeDocument/2006/relationships/image" Target="../media/image2.png"/><Relationship Id="rId10" Type="http://schemas.openxmlformats.org/officeDocument/2006/relationships/image" Target="../media/image7.svg"/><Relationship Id="rId4" Type="http://schemas.openxmlformats.org/officeDocument/2006/relationships/chart" Target="../charts/chart2.xml"/><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868A93A-FDB4-A34B-AFA5-AB35FA207162}"/>
              </a:ext>
            </a:extLst>
          </p:cNvPr>
          <p:cNvSpPr txBox="1"/>
          <p:nvPr/>
        </p:nvSpPr>
        <p:spPr>
          <a:xfrm>
            <a:off x="-24590" y="-57144"/>
            <a:ext cx="7099300" cy="677108"/>
          </a:xfrm>
          <a:prstGeom prst="rect">
            <a:avLst/>
          </a:prstGeom>
          <a:solidFill>
            <a:schemeClr val="accent1">
              <a:lumMod val="75000"/>
            </a:schemeClr>
          </a:solidFill>
          <a:ln>
            <a:solidFill>
              <a:schemeClr val="accent1">
                <a:lumMod val="40000"/>
                <a:lumOff val="60000"/>
              </a:schemeClr>
            </a:solidFill>
          </a:ln>
        </p:spPr>
        <p:txBody>
          <a:bodyPr wrap="square" rtlCol="0">
            <a:spAutoFit/>
          </a:bodyPr>
          <a:lstStyle/>
          <a:p>
            <a:r>
              <a:rPr lang="en-US" sz="2000" b="1" dirty="0">
                <a:solidFill>
                  <a:schemeClr val="accent1">
                    <a:lumMod val="20000"/>
                    <a:lumOff val="80000"/>
                  </a:schemeClr>
                </a:solidFill>
                <a:latin typeface="+mj-lt"/>
              </a:rPr>
              <a:t>Improving the Alcohol Flag of Merseyside Police</a:t>
            </a:r>
          </a:p>
          <a:p>
            <a:r>
              <a:rPr lang="en-US" dirty="0">
                <a:solidFill>
                  <a:schemeClr val="accent1">
                    <a:lumMod val="40000"/>
                    <a:lumOff val="60000"/>
                  </a:schemeClr>
                </a:solidFill>
                <a:latin typeface="+mj-lt"/>
              </a:rPr>
              <a:t>Olivia </a:t>
            </a:r>
            <a:r>
              <a:rPr lang="en-US" dirty="0" err="1">
                <a:solidFill>
                  <a:schemeClr val="accent1">
                    <a:lumMod val="40000"/>
                    <a:lumOff val="60000"/>
                  </a:schemeClr>
                </a:solidFill>
                <a:latin typeface="+mj-lt"/>
              </a:rPr>
              <a:t>Horsefield</a:t>
            </a:r>
            <a:endParaRPr lang="en-US" dirty="0">
              <a:solidFill>
                <a:schemeClr val="accent1">
                  <a:lumMod val="40000"/>
                  <a:lumOff val="60000"/>
                </a:schemeClr>
              </a:solidFill>
              <a:latin typeface="+mj-lt"/>
            </a:endParaRPr>
          </a:p>
        </p:txBody>
      </p:sp>
      <p:pic>
        <p:nvPicPr>
          <p:cNvPr id="6" name="Picture 5">
            <a:extLst>
              <a:ext uri="{FF2B5EF4-FFF2-40B4-BE49-F238E27FC236}">
                <a16:creationId xmlns:a16="http://schemas.microsoft.com/office/drawing/2014/main" id="{1DE5F196-47AD-6843-9F94-1518AB5B851A}"/>
              </a:ext>
            </a:extLst>
          </p:cNvPr>
          <p:cNvPicPr>
            <a:picLocks noChangeAspect="1"/>
          </p:cNvPicPr>
          <p:nvPr/>
        </p:nvPicPr>
        <p:blipFill rotWithShape="1">
          <a:blip r:embed="rId2"/>
          <a:srcRect t="35599" b="37012"/>
          <a:stretch/>
        </p:blipFill>
        <p:spPr>
          <a:xfrm>
            <a:off x="5287859" y="9423774"/>
            <a:ext cx="1573203" cy="430887"/>
          </a:xfrm>
          <a:prstGeom prst="rect">
            <a:avLst/>
          </a:prstGeom>
        </p:spPr>
      </p:pic>
      <p:sp>
        <p:nvSpPr>
          <p:cNvPr id="13" name="TextBox 12">
            <a:extLst>
              <a:ext uri="{FF2B5EF4-FFF2-40B4-BE49-F238E27FC236}">
                <a16:creationId xmlns:a16="http://schemas.microsoft.com/office/drawing/2014/main" id="{658A1909-95DA-6341-B976-F7A876EC3D6A}"/>
              </a:ext>
            </a:extLst>
          </p:cNvPr>
          <p:cNvSpPr txBox="1"/>
          <p:nvPr/>
        </p:nvSpPr>
        <p:spPr>
          <a:xfrm>
            <a:off x="183155" y="2793838"/>
            <a:ext cx="2470548" cy="307777"/>
          </a:xfrm>
          <a:prstGeom prst="rect">
            <a:avLst/>
          </a:prstGeom>
          <a:solidFill>
            <a:schemeClr val="accent5">
              <a:lumMod val="60000"/>
              <a:lumOff val="40000"/>
            </a:schemeClr>
          </a:solidFill>
          <a:ln>
            <a:solidFill>
              <a:schemeClr val="accent1">
                <a:lumMod val="20000"/>
                <a:lumOff val="80000"/>
              </a:schemeClr>
            </a:solidFill>
          </a:ln>
        </p:spPr>
        <p:txBody>
          <a:bodyPr wrap="square" rtlCol="0">
            <a:spAutoFit/>
          </a:bodyPr>
          <a:lstStyle/>
          <a:p>
            <a:r>
              <a:rPr lang="en-US" sz="1400" b="1" dirty="0">
                <a:solidFill>
                  <a:schemeClr val="bg1"/>
                </a:solidFill>
                <a:latin typeface="+mj-lt"/>
              </a:rPr>
              <a:t>Methods</a:t>
            </a:r>
            <a:endParaRPr lang="en-US" sz="1600" dirty="0">
              <a:solidFill>
                <a:schemeClr val="accent1">
                  <a:lumMod val="20000"/>
                  <a:lumOff val="80000"/>
                </a:schemeClr>
              </a:solidFill>
            </a:endParaRPr>
          </a:p>
        </p:txBody>
      </p:sp>
      <p:grpSp>
        <p:nvGrpSpPr>
          <p:cNvPr id="15" name="Group 14">
            <a:extLst>
              <a:ext uri="{FF2B5EF4-FFF2-40B4-BE49-F238E27FC236}">
                <a16:creationId xmlns:a16="http://schemas.microsoft.com/office/drawing/2014/main" id="{92AA7504-C638-3048-820D-1CA0A94586AE}"/>
              </a:ext>
            </a:extLst>
          </p:cNvPr>
          <p:cNvGrpSpPr/>
          <p:nvPr/>
        </p:nvGrpSpPr>
        <p:grpSpPr>
          <a:xfrm>
            <a:off x="145857" y="757440"/>
            <a:ext cx="6516123" cy="1794922"/>
            <a:chOff x="281323" y="936911"/>
            <a:chExt cx="6946117" cy="1794922"/>
          </a:xfrm>
        </p:grpSpPr>
        <p:sp>
          <p:nvSpPr>
            <p:cNvPr id="9" name="TextBox 8">
              <a:extLst>
                <a:ext uri="{FF2B5EF4-FFF2-40B4-BE49-F238E27FC236}">
                  <a16:creationId xmlns:a16="http://schemas.microsoft.com/office/drawing/2014/main" id="{04FBA21E-DDA3-9942-9803-277D79B1781E}"/>
                </a:ext>
              </a:extLst>
            </p:cNvPr>
            <p:cNvSpPr txBox="1"/>
            <p:nvPr/>
          </p:nvSpPr>
          <p:spPr>
            <a:xfrm>
              <a:off x="281323" y="936911"/>
              <a:ext cx="6946117" cy="307777"/>
            </a:xfrm>
            <a:prstGeom prst="rect">
              <a:avLst/>
            </a:prstGeom>
            <a:solidFill>
              <a:schemeClr val="accent5">
                <a:lumMod val="60000"/>
                <a:lumOff val="40000"/>
              </a:schemeClr>
            </a:solidFill>
            <a:ln>
              <a:solidFill>
                <a:schemeClr val="accent1">
                  <a:lumMod val="20000"/>
                  <a:lumOff val="80000"/>
                </a:schemeClr>
              </a:solidFill>
            </a:ln>
          </p:spPr>
          <p:txBody>
            <a:bodyPr wrap="square" rtlCol="0">
              <a:spAutoFit/>
            </a:bodyPr>
            <a:lstStyle/>
            <a:p>
              <a:r>
                <a:rPr lang="en-US" sz="1400" b="1" dirty="0">
                  <a:solidFill>
                    <a:schemeClr val="bg1"/>
                  </a:solidFill>
                  <a:latin typeface="+mj-lt"/>
                </a:rPr>
                <a:t>Research Summary</a:t>
              </a:r>
              <a:endParaRPr lang="en-US" sz="1600" dirty="0">
                <a:solidFill>
                  <a:schemeClr val="accent1">
                    <a:lumMod val="20000"/>
                    <a:lumOff val="80000"/>
                  </a:schemeClr>
                </a:solidFill>
              </a:endParaRPr>
            </a:p>
          </p:txBody>
        </p:sp>
        <p:sp>
          <p:nvSpPr>
            <p:cNvPr id="12" name="TextBox 11">
              <a:extLst>
                <a:ext uri="{FF2B5EF4-FFF2-40B4-BE49-F238E27FC236}">
                  <a16:creationId xmlns:a16="http://schemas.microsoft.com/office/drawing/2014/main" id="{BCBB6C3E-FC77-0C4D-9BFA-BC23301D7EC4}"/>
                </a:ext>
              </a:extLst>
            </p:cNvPr>
            <p:cNvSpPr txBox="1"/>
            <p:nvPr/>
          </p:nvSpPr>
          <p:spPr>
            <a:xfrm>
              <a:off x="281323" y="1346838"/>
              <a:ext cx="6946117" cy="1384995"/>
            </a:xfrm>
            <a:prstGeom prst="rect">
              <a:avLst/>
            </a:prstGeom>
            <a:solidFill>
              <a:schemeClr val="accent5">
                <a:lumMod val="20000"/>
                <a:lumOff val="80000"/>
              </a:schemeClr>
            </a:solidFill>
          </p:spPr>
          <p:txBody>
            <a:bodyPr wrap="square" rtlCol="0">
              <a:spAutoFit/>
            </a:bodyPr>
            <a:lstStyle/>
            <a:p>
              <a:pPr marL="171450" indent="-171450">
                <a:buFont typeface="Arial" charset="0"/>
                <a:buChar char="•"/>
              </a:pPr>
              <a:r>
                <a:rPr lang="en-US" sz="1200" dirty="0">
                  <a:solidFill>
                    <a:schemeClr val="accent1">
                      <a:lumMod val="75000"/>
                    </a:schemeClr>
                  </a:solidFill>
                </a:rPr>
                <a:t>40 percent of violence is alcohol-related (AR) as a result of increasing access to alcohol. However, the alcohol flag used by the police is rather inaccurate at detecting AR offences because it relies on the police officer’s subjective judgement of the crime and assumes they record the crime as AR on the system. Therefore the flag needed to be improved. </a:t>
              </a:r>
            </a:p>
            <a:p>
              <a:pPr marL="171450" indent="-171450">
                <a:buFont typeface="Arial" charset="0"/>
                <a:buChar char="•"/>
              </a:pPr>
              <a:r>
                <a:rPr lang="en-US" sz="1200" dirty="0">
                  <a:solidFill>
                    <a:schemeClr val="accent1">
                      <a:lumMod val="75000"/>
                    </a:schemeClr>
                  </a:solidFill>
                </a:rPr>
                <a:t>A new flag known as the ’keyword search’ pulled out alcohol-related keywords from the crime notes. It did work at picking up more AR crimes, but there were methodological issues associated with it. </a:t>
              </a:r>
            </a:p>
          </p:txBody>
        </p:sp>
      </p:grpSp>
      <p:sp>
        <p:nvSpPr>
          <p:cNvPr id="36" name="Rectangle 35">
            <a:extLst>
              <a:ext uri="{FF2B5EF4-FFF2-40B4-BE49-F238E27FC236}">
                <a16:creationId xmlns:a16="http://schemas.microsoft.com/office/drawing/2014/main" id="{535FFA7E-732B-994B-B375-7FFC7C018642}"/>
              </a:ext>
            </a:extLst>
          </p:cNvPr>
          <p:cNvSpPr/>
          <p:nvPr/>
        </p:nvSpPr>
        <p:spPr>
          <a:xfrm>
            <a:off x="196450" y="3279233"/>
            <a:ext cx="2406729" cy="2918166"/>
          </a:xfrm>
          <a:prstGeom prst="rect">
            <a:avLst/>
          </a:prstGeom>
          <a:solidFill>
            <a:schemeClr val="accent5">
              <a:lumMod val="40000"/>
              <a:lumOff val="6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5" name="Group 34">
            <a:extLst>
              <a:ext uri="{FF2B5EF4-FFF2-40B4-BE49-F238E27FC236}">
                <a16:creationId xmlns:a16="http://schemas.microsoft.com/office/drawing/2014/main" id="{6CC129AC-8F04-2B40-ACE8-6100758FFC14}"/>
              </a:ext>
            </a:extLst>
          </p:cNvPr>
          <p:cNvGrpSpPr/>
          <p:nvPr/>
        </p:nvGrpSpPr>
        <p:grpSpPr>
          <a:xfrm>
            <a:off x="244750" y="3286458"/>
            <a:ext cx="2017994" cy="2862699"/>
            <a:chOff x="1165283" y="5594426"/>
            <a:chExt cx="1403248" cy="2407130"/>
          </a:xfrm>
        </p:grpSpPr>
        <p:sp>
          <p:nvSpPr>
            <p:cNvPr id="22" name="Circular Arrow 21">
              <a:extLst>
                <a:ext uri="{FF2B5EF4-FFF2-40B4-BE49-F238E27FC236}">
                  <a16:creationId xmlns:a16="http://schemas.microsoft.com/office/drawing/2014/main" id="{B0FFB351-6DA0-C048-BF29-04B1126693D6}"/>
                </a:ext>
              </a:extLst>
            </p:cNvPr>
            <p:cNvSpPr/>
            <p:nvPr/>
          </p:nvSpPr>
          <p:spPr>
            <a:xfrm rot="653464">
              <a:off x="1598864" y="5594426"/>
              <a:ext cx="914000" cy="1053245"/>
            </a:xfrm>
            <a:prstGeom prst="circularArrow">
              <a:avLst>
                <a:gd name="adj1" fmla="val 10980"/>
                <a:gd name="adj2" fmla="val 1142322"/>
                <a:gd name="adj3" fmla="val 4500000"/>
                <a:gd name="adj4" fmla="val 12623792"/>
                <a:gd name="adj5" fmla="val 9499"/>
              </a:avLst>
            </a:prstGeom>
            <a:solidFill>
              <a:schemeClr val="accent5">
                <a:lumMod val="20000"/>
                <a:lumOff val="8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nvGrpSpPr>
            <p:cNvPr id="34" name="Group 33">
              <a:extLst>
                <a:ext uri="{FF2B5EF4-FFF2-40B4-BE49-F238E27FC236}">
                  <a16:creationId xmlns:a16="http://schemas.microsoft.com/office/drawing/2014/main" id="{7E9C5530-36A0-624F-B297-5D86FD27DC3C}"/>
                </a:ext>
              </a:extLst>
            </p:cNvPr>
            <p:cNvGrpSpPr/>
            <p:nvPr/>
          </p:nvGrpSpPr>
          <p:grpSpPr>
            <a:xfrm>
              <a:off x="1165283" y="5927937"/>
              <a:ext cx="1403248" cy="2073619"/>
              <a:chOff x="1229078" y="5906672"/>
              <a:chExt cx="1403248" cy="2073619"/>
            </a:xfrm>
          </p:grpSpPr>
          <p:grpSp>
            <p:nvGrpSpPr>
              <p:cNvPr id="23" name="Group 22">
                <a:extLst>
                  <a:ext uri="{FF2B5EF4-FFF2-40B4-BE49-F238E27FC236}">
                    <a16:creationId xmlns:a16="http://schemas.microsoft.com/office/drawing/2014/main" id="{9F3A62DB-300C-3D4C-B9EC-9FF8050A3EF2}"/>
                  </a:ext>
                </a:extLst>
              </p:cNvPr>
              <p:cNvGrpSpPr/>
              <p:nvPr/>
            </p:nvGrpSpPr>
            <p:grpSpPr>
              <a:xfrm>
                <a:off x="1522545" y="5906672"/>
                <a:ext cx="895047" cy="445876"/>
                <a:chOff x="1831816" y="443157"/>
                <a:chExt cx="895047" cy="445876"/>
              </a:xfrm>
            </p:grpSpPr>
            <p:sp>
              <p:nvSpPr>
                <p:cNvPr id="32" name="Rectangle 31">
                  <a:extLst>
                    <a:ext uri="{FF2B5EF4-FFF2-40B4-BE49-F238E27FC236}">
                      <a16:creationId xmlns:a16="http://schemas.microsoft.com/office/drawing/2014/main" id="{8614001D-126C-CE4B-90AB-724ED5F0CD3D}"/>
                    </a:ext>
                  </a:extLst>
                </p:cNvPr>
                <p:cNvSpPr/>
                <p:nvPr/>
              </p:nvSpPr>
              <p:spPr>
                <a:xfrm>
                  <a:off x="1831816" y="504140"/>
                  <a:ext cx="769970" cy="38489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3" name="TextBox 32">
                  <a:extLst>
                    <a:ext uri="{FF2B5EF4-FFF2-40B4-BE49-F238E27FC236}">
                      <a16:creationId xmlns:a16="http://schemas.microsoft.com/office/drawing/2014/main" id="{7F725196-9EC7-0446-83BA-17B1207575BA}"/>
                    </a:ext>
                  </a:extLst>
                </p:cNvPr>
                <p:cNvSpPr txBox="1"/>
                <p:nvPr/>
              </p:nvSpPr>
              <p:spPr>
                <a:xfrm>
                  <a:off x="2078556" y="443157"/>
                  <a:ext cx="648307" cy="384893"/>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GB" sz="850" kern="1200" dirty="0"/>
                    <a:t>Filter data with AR keywords</a:t>
                  </a:r>
                </a:p>
              </p:txBody>
            </p:sp>
          </p:grpSp>
          <p:sp>
            <p:nvSpPr>
              <p:cNvPr id="24" name="Shape 23">
                <a:extLst>
                  <a:ext uri="{FF2B5EF4-FFF2-40B4-BE49-F238E27FC236}">
                    <a16:creationId xmlns:a16="http://schemas.microsoft.com/office/drawing/2014/main" id="{259EC9EE-1B77-E94D-80AD-0CA9B4C8483E}"/>
                  </a:ext>
                </a:extLst>
              </p:cNvPr>
              <p:cNvSpPr/>
              <p:nvPr/>
            </p:nvSpPr>
            <p:spPr>
              <a:xfrm rot="20261132">
                <a:off x="1229078" y="6222917"/>
                <a:ext cx="996591" cy="1163296"/>
              </a:xfrm>
              <a:prstGeom prst="leftCircularArrow">
                <a:avLst>
                  <a:gd name="adj1" fmla="val 9367"/>
                  <a:gd name="adj2" fmla="val 1142322"/>
                  <a:gd name="adj3" fmla="val 7499385"/>
                  <a:gd name="adj4" fmla="val 19624935"/>
                  <a:gd name="adj5" fmla="val 12394"/>
                </a:avLst>
              </a:prstGeom>
              <a:solidFill>
                <a:schemeClr val="accent5"/>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nvGrpSpPr>
              <p:cNvPr id="25" name="Group 24">
                <a:extLst>
                  <a:ext uri="{FF2B5EF4-FFF2-40B4-BE49-F238E27FC236}">
                    <a16:creationId xmlns:a16="http://schemas.microsoft.com/office/drawing/2014/main" id="{FCC04F44-7BB3-7143-937E-BF395F170978}"/>
                  </a:ext>
                </a:extLst>
              </p:cNvPr>
              <p:cNvGrpSpPr/>
              <p:nvPr/>
            </p:nvGrpSpPr>
            <p:grpSpPr>
              <a:xfrm>
                <a:off x="1317315" y="6582278"/>
                <a:ext cx="822019" cy="491239"/>
                <a:chOff x="1626586" y="1118763"/>
                <a:chExt cx="822019" cy="491239"/>
              </a:xfrm>
            </p:grpSpPr>
            <p:sp>
              <p:nvSpPr>
                <p:cNvPr id="30" name="Rectangle 29">
                  <a:extLst>
                    <a:ext uri="{FF2B5EF4-FFF2-40B4-BE49-F238E27FC236}">
                      <a16:creationId xmlns:a16="http://schemas.microsoft.com/office/drawing/2014/main" id="{E3182C60-7165-4442-9787-63607BE884CA}"/>
                    </a:ext>
                  </a:extLst>
                </p:cNvPr>
                <p:cNvSpPr/>
                <p:nvPr/>
              </p:nvSpPr>
              <p:spPr>
                <a:xfrm>
                  <a:off x="1626586" y="1144059"/>
                  <a:ext cx="769970" cy="38489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1" name="TextBox 30">
                  <a:extLst>
                    <a:ext uri="{FF2B5EF4-FFF2-40B4-BE49-F238E27FC236}">
                      <a16:creationId xmlns:a16="http://schemas.microsoft.com/office/drawing/2014/main" id="{3851E761-A5F9-BF43-BD12-1B4B6B4D7C74}"/>
                    </a:ext>
                  </a:extLst>
                </p:cNvPr>
                <p:cNvSpPr txBox="1"/>
                <p:nvPr/>
              </p:nvSpPr>
              <p:spPr>
                <a:xfrm>
                  <a:off x="1740042" y="1118763"/>
                  <a:ext cx="708563" cy="491239"/>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GB" sz="850" kern="1200" dirty="0"/>
                    <a:t>New data: AR crimes detected by the keyword search</a:t>
                  </a:r>
                </a:p>
              </p:txBody>
            </p:sp>
          </p:grpSp>
          <p:sp>
            <p:nvSpPr>
              <p:cNvPr id="26" name="Block Arc 25">
                <a:extLst>
                  <a:ext uri="{FF2B5EF4-FFF2-40B4-BE49-F238E27FC236}">
                    <a16:creationId xmlns:a16="http://schemas.microsoft.com/office/drawing/2014/main" id="{545CA847-B55A-AE48-A353-12D7B2B51CF1}"/>
                  </a:ext>
                </a:extLst>
              </p:cNvPr>
              <p:cNvSpPr/>
              <p:nvPr/>
            </p:nvSpPr>
            <p:spPr>
              <a:xfrm>
                <a:off x="1763708" y="7064481"/>
                <a:ext cx="868618" cy="915810"/>
              </a:xfrm>
              <a:prstGeom prst="blockArc">
                <a:avLst>
                  <a:gd name="adj1" fmla="val 13500000"/>
                  <a:gd name="adj2" fmla="val 10800000"/>
                  <a:gd name="adj3" fmla="val 12740"/>
                </a:avLst>
              </a:prstGeom>
              <a:solidFill>
                <a:schemeClr val="accent5">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nvGrpSpPr>
              <p:cNvPr id="27" name="Group 26">
                <a:extLst>
                  <a:ext uri="{FF2B5EF4-FFF2-40B4-BE49-F238E27FC236}">
                    <a16:creationId xmlns:a16="http://schemas.microsoft.com/office/drawing/2014/main" id="{90A4963C-AA00-2141-BCED-CCC48E276796}"/>
                  </a:ext>
                </a:extLst>
              </p:cNvPr>
              <p:cNvGrpSpPr/>
              <p:nvPr/>
            </p:nvGrpSpPr>
            <p:grpSpPr>
              <a:xfrm>
                <a:off x="1726830" y="7240730"/>
                <a:ext cx="784020" cy="461179"/>
                <a:chOff x="2036101" y="1777215"/>
                <a:chExt cx="784020" cy="461179"/>
              </a:xfrm>
            </p:grpSpPr>
            <p:sp>
              <p:nvSpPr>
                <p:cNvPr id="28" name="Rectangle 27">
                  <a:extLst>
                    <a:ext uri="{FF2B5EF4-FFF2-40B4-BE49-F238E27FC236}">
                      <a16:creationId xmlns:a16="http://schemas.microsoft.com/office/drawing/2014/main" id="{0A87CD20-C0D7-0C47-84F6-8E3834BF1407}"/>
                    </a:ext>
                  </a:extLst>
                </p:cNvPr>
                <p:cNvSpPr/>
                <p:nvPr/>
              </p:nvSpPr>
              <p:spPr>
                <a:xfrm>
                  <a:off x="2036101" y="1777215"/>
                  <a:ext cx="769970" cy="38489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9" name="TextBox 28">
                  <a:extLst>
                    <a:ext uri="{FF2B5EF4-FFF2-40B4-BE49-F238E27FC236}">
                      <a16:creationId xmlns:a16="http://schemas.microsoft.com/office/drawing/2014/main" id="{AB27097F-9F64-F14E-8A7C-9C7C5840BD59}"/>
                    </a:ext>
                  </a:extLst>
                </p:cNvPr>
                <p:cNvSpPr txBox="1"/>
                <p:nvPr/>
              </p:nvSpPr>
              <p:spPr>
                <a:xfrm>
                  <a:off x="2116045" y="1853501"/>
                  <a:ext cx="704076" cy="384893"/>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GB" sz="850" kern="1200" dirty="0"/>
                    <a:t>Compare these crimes with police alcohol flag</a:t>
                  </a:r>
                </a:p>
              </p:txBody>
            </p:sp>
          </p:grpSp>
        </p:grpSp>
      </p:grpSp>
      <p:graphicFrame>
        <p:nvGraphicFramePr>
          <p:cNvPr id="37" name="Chart 36">
            <a:extLst>
              <a:ext uri="{FF2B5EF4-FFF2-40B4-BE49-F238E27FC236}">
                <a16:creationId xmlns:a16="http://schemas.microsoft.com/office/drawing/2014/main" id="{C60ED6C7-4A0E-454E-87D8-D394C680FF81}"/>
              </a:ext>
            </a:extLst>
          </p:cNvPr>
          <p:cNvGraphicFramePr/>
          <p:nvPr>
            <p:extLst>
              <p:ext uri="{D42A27DB-BD31-4B8C-83A1-F6EECF244321}">
                <p14:modId xmlns:p14="http://schemas.microsoft.com/office/powerpoint/2010/main" val="484998616"/>
              </p:ext>
            </p:extLst>
          </p:nvPr>
        </p:nvGraphicFramePr>
        <p:xfrm>
          <a:off x="2941532" y="3778351"/>
          <a:ext cx="3763109" cy="2591009"/>
        </p:xfrm>
        <a:graphic>
          <a:graphicData uri="http://schemas.openxmlformats.org/drawingml/2006/chart">
            <c:chart xmlns:c="http://schemas.openxmlformats.org/drawingml/2006/chart" xmlns:r="http://schemas.openxmlformats.org/officeDocument/2006/relationships" r:id="rId3"/>
          </a:graphicData>
        </a:graphic>
      </p:graphicFrame>
      <p:sp>
        <p:nvSpPr>
          <p:cNvPr id="38" name="TextBox 37">
            <a:extLst>
              <a:ext uri="{FF2B5EF4-FFF2-40B4-BE49-F238E27FC236}">
                <a16:creationId xmlns:a16="http://schemas.microsoft.com/office/drawing/2014/main" id="{657ED21C-B918-8849-98CE-DD59F302B64A}"/>
              </a:ext>
            </a:extLst>
          </p:cNvPr>
          <p:cNvSpPr txBox="1"/>
          <p:nvPr/>
        </p:nvSpPr>
        <p:spPr>
          <a:xfrm>
            <a:off x="2989251" y="3266273"/>
            <a:ext cx="3734036" cy="938719"/>
          </a:xfrm>
          <a:prstGeom prst="rect">
            <a:avLst/>
          </a:prstGeom>
          <a:solidFill>
            <a:schemeClr val="accent5"/>
          </a:solidFill>
        </p:spPr>
        <p:txBody>
          <a:bodyPr wrap="square" rtlCol="0">
            <a:spAutoFit/>
          </a:bodyPr>
          <a:lstStyle/>
          <a:p>
            <a:pPr marL="171450" indent="-171450">
              <a:buFont typeface="Arial" panose="020B0604020202020204" pitchFamily="34" charset="0"/>
              <a:buChar char="•"/>
            </a:pPr>
            <a:r>
              <a:rPr lang="en-US" sz="1100" dirty="0">
                <a:solidFill>
                  <a:schemeClr val="bg2"/>
                </a:solidFill>
              </a:rPr>
              <a:t>The keyword search found more instances of AR crimes than the police alcohol flag</a:t>
            </a:r>
          </a:p>
          <a:p>
            <a:pPr marL="171450" indent="-171450">
              <a:buFont typeface="Arial" panose="020B0604020202020204" pitchFamily="34" charset="0"/>
              <a:buChar char="•"/>
            </a:pPr>
            <a:r>
              <a:rPr lang="en-US" sz="1100" dirty="0">
                <a:solidFill>
                  <a:schemeClr val="bg2"/>
                </a:solidFill>
              </a:rPr>
              <a:t>AR crimes occur in the night-time as stated by the literature.</a:t>
            </a:r>
          </a:p>
          <a:p>
            <a:pPr marL="171450" indent="-171450">
              <a:buFont typeface="Arial" panose="020B0604020202020204" pitchFamily="34" charset="0"/>
              <a:buChar char="•"/>
            </a:pPr>
            <a:r>
              <a:rPr lang="en-US" sz="1100" dirty="0">
                <a:solidFill>
                  <a:schemeClr val="bg2"/>
                </a:solidFill>
              </a:rPr>
              <a:t>AR crimes associated with domestic abuse and violence.</a:t>
            </a:r>
          </a:p>
        </p:txBody>
      </p:sp>
      <p:sp>
        <p:nvSpPr>
          <p:cNvPr id="39" name="TextBox 38">
            <a:extLst>
              <a:ext uri="{FF2B5EF4-FFF2-40B4-BE49-F238E27FC236}">
                <a16:creationId xmlns:a16="http://schemas.microsoft.com/office/drawing/2014/main" id="{B5CFCEA9-EA14-7641-9AA2-35C475920033}"/>
              </a:ext>
            </a:extLst>
          </p:cNvPr>
          <p:cNvSpPr txBox="1"/>
          <p:nvPr/>
        </p:nvSpPr>
        <p:spPr>
          <a:xfrm>
            <a:off x="2978537" y="2803830"/>
            <a:ext cx="3734036" cy="307777"/>
          </a:xfrm>
          <a:prstGeom prst="rect">
            <a:avLst/>
          </a:prstGeom>
          <a:solidFill>
            <a:schemeClr val="accent5">
              <a:lumMod val="60000"/>
              <a:lumOff val="40000"/>
            </a:schemeClr>
          </a:solidFill>
          <a:ln>
            <a:solidFill>
              <a:schemeClr val="accent1">
                <a:lumMod val="20000"/>
                <a:lumOff val="80000"/>
              </a:schemeClr>
            </a:solidFill>
          </a:ln>
        </p:spPr>
        <p:txBody>
          <a:bodyPr wrap="square" rtlCol="0">
            <a:spAutoFit/>
          </a:bodyPr>
          <a:lstStyle/>
          <a:p>
            <a:r>
              <a:rPr lang="en-US" sz="1400" b="1" dirty="0">
                <a:solidFill>
                  <a:schemeClr val="bg1"/>
                </a:solidFill>
                <a:latin typeface="+mj-lt"/>
              </a:rPr>
              <a:t>Results</a:t>
            </a:r>
          </a:p>
        </p:txBody>
      </p:sp>
      <p:graphicFrame>
        <p:nvGraphicFramePr>
          <p:cNvPr id="40" name="Chart 39">
            <a:extLst>
              <a:ext uri="{FF2B5EF4-FFF2-40B4-BE49-F238E27FC236}">
                <a16:creationId xmlns:a16="http://schemas.microsoft.com/office/drawing/2014/main" id="{C9C78366-7129-2E48-AABF-49FCB28E779D}"/>
              </a:ext>
            </a:extLst>
          </p:cNvPr>
          <p:cNvGraphicFramePr/>
          <p:nvPr>
            <p:extLst>
              <p:ext uri="{D42A27DB-BD31-4B8C-83A1-F6EECF244321}">
                <p14:modId xmlns:p14="http://schemas.microsoft.com/office/powerpoint/2010/main" val="2100480408"/>
              </p:ext>
            </p:extLst>
          </p:nvPr>
        </p:nvGraphicFramePr>
        <p:xfrm>
          <a:off x="2958907" y="6004771"/>
          <a:ext cx="4005212" cy="2591009"/>
        </p:xfrm>
        <a:graphic>
          <a:graphicData uri="http://schemas.openxmlformats.org/drawingml/2006/chart">
            <c:chart xmlns:c="http://schemas.openxmlformats.org/drawingml/2006/chart" xmlns:r="http://schemas.openxmlformats.org/officeDocument/2006/relationships" r:id="rId4"/>
          </a:graphicData>
        </a:graphic>
      </p:graphicFrame>
      <p:sp>
        <p:nvSpPr>
          <p:cNvPr id="45" name="TextBox 44">
            <a:extLst>
              <a:ext uri="{FF2B5EF4-FFF2-40B4-BE49-F238E27FC236}">
                <a16:creationId xmlns:a16="http://schemas.microsoft.com/office/drawing/2014/main" id="{F2C0D627-B6F7-2742-9F10-BF3BF6DC9F31}"/>
              </a:ext>
            </a:extLst>
          </p:cNvPr>
          <p:cNvSpPr txBox="1"/>
          <p:nvPr/>
        </p:nvSpPr>
        <p:spPr>
          <a:xfrm>
            <a:off x="67884" y="6631780"/>
            <a:ext cx="2646478" cy="307777"/>
          </a:xfrm>
          <a:prstGeom prst="rect">
            <a:avLst/>
          </a:prstGeom>
          <a:solidFill>
            <a:schemeClr val="accent5">
              <a:lumMod val="60000"/>
              <a:lumOff val="40000"/>
            </a:schemeClr>
          </a:solidFill>
          <a:ln>
            <a:solidFill>
              <a:schemeClr val="accent1">
                <a:lumMod val="20000"/>
                <a:lumOff val="80000"/>
              </a:schemeClr>
            </a:solidFill>
          </a:ln>
        </p:spPr>
        <p:txBody>
          <a:bodyPr wrap="square" rtlCol="0">
            <a:spAutoFit/>
          </a:bodyPr>
          <a:lstStyle/>
          <a:p>
            <a:r>
              <a:rPr lang="en-US" sz="1400" b="1" dirty="0">
                <a:solidFill>
                  <a:schemeClr val="bg1"/>
                </a:solidFill>
                <a:latin typeface="+mj-lt"/>
              </a:rPr>
              <a:t>Issues</a:t>
            </a:r>
          </a:p>
        </p:txBody>
      </p:sp>
      <p:grpSp>
        <p:nvGrpSpPr>
          <p:cNvPr id="50" name="Group 49">
            <a:extLst>
              <a:ext uri="{FF2B5EF4-FFF2-40B4-BE49-F238E27FC236}">
                <a16:creationId xmlns:a16="http://schemas.microsoft.com/office/drawing/2014/main" id="{539F47C9-B2BE-434F-A08F-9D06F1B4D709}"/>
              </a:ext>
            </a:extLst>
          </p:cNvPr>
          <p:cNvGrpSpPr/>
          <p:nvPr/>
        </p:nvGrpSpPr>
        <p:grpSpPr>
          <a:xfrm>
            <a:off x="540296" y="7089636"/>
            <a:ext cx="2199344" cy="1657091"/>
            <a:chOff x="480043" y="7219095"/>
            <a:chExt cx="2319222" cy="1657091"/>
          </a:xfrm>
        </p:grpSpPr>
        <p:sp>
          <p:nvSpPr>
            <p:cNvPr id="48" name="Pentagon 47">
              <a:extLst>
                <a:ext uri="{FF2B5EF4-FFF2-40B4-BE49-F238E27FC236}">
                  <a16:creationId xmlns:a16="http://schemas.microsoft.com/office/drawing/2014/main" id="{5C9E84D2-DD61-0043-9F6F-54164E9E2D15}"/>
                </a:ext>
              </a:extLst>
            </p:cNvPr>
            <p:cNvSpPr/>
            <p:nvPr/>
          </p:nvSpPr>
          <p:spPr>
            <a:xfrm>
              <a:off x="495048" y="7805763"/>
              <a:ext cx="2304217" cy="730914"/>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B99747C9-74F1-0B4E-A72C-994CD16AF2A0}"/>
                </a:ext>
              </a:extLst>
            </p:cNvPr>
            <p:cNvSpPr/>
            <p:nvPr/>
          </p:nvSpPr>
          <p:spPr>
            <a:xfrm>
              <a:off x="480043" y="7829746"/>
              <a:ext cx="2236539" cy="1046440"/>
            </a:xfrm>
            <a:prstGeom prst="rect">
              <a:avLst/>
            </a:prstGeom>
          </p:spPr>
          <p:txBody>
            <a:bodyPr wrap="square">
              <a:spAutoFit/>
            </a:bodyPr>
            <a:lstStyle/>
            <a:p>
              <a:r>
                <a:rPr lang="en-US" sz="1000" dirty="0">
                  <a:solidFill>
                    <a:schemeClr val="bg2"/>
                  </a:solidFill>
                </a:rPr>
                <a:t>In some cases, the keyword search </a:t>
              </a:r>
            </a:p>
            <a:p>
              <a:r>
                <a:rPr lang="en-US" sz="1000" dirty="0">
                  <a:solidFill>
                    <a:schemeClr val="bg2"/>
                  </a:solidFill>
                </a:rPr>
                <a:t>picked up AR keywords out of context and therefore did not correctly allocate the crimes as AR.</a:t>
              </a:r>
            </a:p>
            <a:p>
              <a:endParaRPr lang="en-US" sz="1000" dirty="0">
                <a:solidFill>
                  <a:schemeClr val="bg2"/>
                </a:solidFill>
              </a:endParaRPr>
            </a:p>
            <a:p>
              <a:endParaRPr lang="en-US" sz="1200" dirty="0">
                <a:solidFill>
                  <a:schemeClr val="bg2"/>
                </a:solidFill>
              </a:endParaRPr>
            </a:p>
          </p:txBody>
        </p:sp>
        <p:sp>
          <p:nvSpPr>
            <p:cNvPr id="49" name="Pentagon 48">
              <a:extLst>
                <a:ext uri="{FF2B5EF4-FFF2-40B4-BE49-F238E27FC236}">
                  <a16:creationId xmlns:a16="http://schemas.microsoft.com/office/drawing/2014/main" id="{1C686A10-A7B5-0049-866B-C6B5CC602812}"/>
                </a:ext>
              </a:extLst>
            </p:cNvPr>
            <p:cNvSpPr/>
            <p:nvPr/>
          </p:nvSpPr>
          <p:spPr>
            <a:xfrm>
              <a:off x="500038" y="7219095"/>
              <a:ext cx="2299223" cy="466303"/>
            </a:xfrm>
            <a:prstGeom prst="homePlate">
              <a:avLst>
                <a:gd name="adj" fmla="val 5784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283866B1-87D5-7242-9BDB-A5050227A388}"/>
                </a:ext>
              </a:extLst>
            </p:cNvPr>
            <p:cNvSpPr/>
            <p:nvPr/>
          </p:nvSpPr>
          <p:spPr>
            <a:xfrm>
              <a:off x="495048" y="7261306"/>
              <a:ext cx="2160311" cy="400110"/>
            </a:xfrm>
            <a:prstGeom prst="rect">
              <a:avLst/>
            </a:prstGeom>
          </p:spPr>
          <p:txBody>
            <a:bodyPr wrap="square">
              <a:spAutoFit/>
            </a:bodyPr>
            <a:lstStyle/>
            <a:p>
              <a:r>
                <a:rPr lang="en-US" sz="1000" dirty="0">
                  <a:solidFill>
                    <a:schemeClr val="bg2"/>
                  </a:solidFill>
                </a:rPr>
                <a:t>In most cases, the keyword search correctly allocated crimes as AR.</a:t>
              </a:r>
            </a:p>
          </p:txBody>
        </p:sp>
      </p:grpSp>
      <p:sp>
        <p:nvSpPr>
          <p:cNvPr id="51" name="Rectangle 50" descr="Warning">
            <a:extLst>
              <a:ext uri="{FF2B5EF4-FFF2-40B4-BE49-F238E27FC236}">
                <a16:creationId xmlns:a16="http://schemas.microsoft.com/office/drawing/2014/main" id="{EF249E0F-12AC-1046-98F8-EC5CF51557BF}"/>
              </a:ext>
            </a:extLst>
          </p:cNvPr>
          <p:cNvSpPr/>
          <p:nvPr/>
        </p:nvSpPr>
        <p:spPr>
          <a:xfrm>
            <a:off x="25814" y="7842027"/>
            <a:ext cx="462408" cy="399467"/>
          </a:xfrm>
          <a:prstGeom prst="rect">
            <a:avLst/>
          </a:prstGeom>
          <a: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pic>
        <p:nvPicPr>
          <p:cNvPr id="53" name="Graphic 52" descr="Checkmark">
            <a:extLst>
              <a:ext uri="{FF2B5EF4-FFF2-40B4-BE49-F238E27FC236}">
                <a16:creationId xmlns:a16="http://schemas.microsoft.com/office/drawing/2014/main" id="{D5CB8BCD-6CA1-1F4C-8C4B-40F798901F9B}"/>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12675" y="7149101"/>
            <a:ext cx="355894" cy="436907"/>
          </a:xfrm>
          <a:prstGeom prst="rect">
            <a:avLst/>
          </a:prstGeom>
        </p:spPr>
      </p:pic>
      <p:cxnSp>
        <p:nvCxnSpPr>
          <p:cNvPr id="55" name="Straight Connector 54">
            <a:extLst>
              <a:ext uri="{FF2B5EF4-FFF2-40B4-BE49-F238E27FC236}">
                <a16:creationId xmlns:a16="http://schemas.microsoft.com/office/drawing/2014/main" id="{B76D030B-63D6-124E-A44B-5AC97F2AF813}"/>
              </a:ext>
            </a:extLst>
          </p:cNvPr>
          <p:cNvCxnSpPr>
            <a:cxnSpLocks/>
          </p:cNvCxnSpPr>
          <p:nvPr/>
        </p:nvCxnSpPr>
        <p:spPr>
          <a:xfrm>
            <a:off x="2836634" y="2647154"/>
            <a:ext cx="0" cy="3813898"/>
          </a:xfrm>
          <a:prstGeom prst="line">
            <a:avLst/>
          </a:prstGeom>
          <a:ln w="22225">
            <a:solidFill>
              <a:schemeClr val="accent1"/>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971D51DF-B087-084E-AA1E-E9186A4C6B2F}"/>
              </a:ext>
            </a:extLst>
          </p:cNvPr>
          <p:cNvCxnSpPr>
            <a:cxnSpLocks/>
          </p:cNvCxnSpPr>
          <p:nvPr/>
        </p:nvCxnSpPr>
        <p:spPr>
          <a:xfrm flipH="1" flipV="1">
            <a:off x="12907" y="2639857"/>
            <a:ext cx="7073486" cy="7297"/>
          </a:xfrm>
          <a:prstGeom prst="line">
            <a:avLst/>
          </a:prstGeom>
          <a:ln w="22225">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2AB48BBF-7C73-FC47-BDA8-E8AB47A5A077}"/>
              </a:ext>
            </a:extLst>
          </p:cNvPr>
          <p:cNvCxnSpPr>
            <a:cxnSpLocks/>
          </p:cNvCxnSpPr>
          <p:nvPr/>
        </p:nvCxnSpPr>
        <p:spPr>
          <a:xfrm flipV="1">
            <a:off x="25814" y="8579324"/>
            <a:ext cx="7073486" cy="33805"/>
          </a:xfrm>
          <a:prstGeom prst="line">
            <a:avLst/>
          </a:prstGeom>
          <a:ln w="22225">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11802154-5EB3-E846-9978-9F05758C82CF}"/>
              </a:ext>
            </a:extLst>
          </p:cNvPr>
          <p:cNvCxnSpPr>
            <a:cxnSpLocks/>
          </p:cNvCxnSpPr>
          <p:nvPr/>
        </p:nvCxnSpPr>
        <p:spPr>
          <a:xfrm>
            <a:off x="67884" y="6456478"/>
            <a:ext cx="2768750" cy="0"/>
          </a:xfrm>
          <a:prstGeom prst="line">
            <a:avLst/>
          </a:prstGeom>
          <a:ln w="22225">
            <a:solidFill>
              <a:schemeClr val="accent1"/>
            </a:solidFill>
            <a:prstDash val="sysDot"/>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435472C9-FD18-E948-A445-29387BDA5D69}"/>
              </a:ext>
            </a:extLst>
          </p:cNvPr>
          <p:cNvCxnSpPr>
            <a:cxnSpLocks/>
          </p:cNvCxnSpPr>
          <p:nvPr/>
        </p:nvCxnSpPr>
        <p:spPr>
          <a:xfrm>
            <a:off x="2836634" y="6451905"/>
            <a:ext cx="0" cy="2143875"/>
          </a:xfrm>
          <a:prstGeom prst="line">
            <a:avLst/>
          </a:prstGeom>
          <a:ln w="22225">
            <a:prstDash val="sysDot"/>
          </a:ln>
        </p:spPr>
        <p:style>
          <a:lnRef idx="1">
            <a:schemeClr val="accent1"/>
          </a:lnRef>
          <a:fillRef idx="0">
            <a:schemeClr val="accent1"/>
          </a:fillRef>
          <a:effectRef idx="0">
            <a:schemeClr val="accent1"/>
          </a:effectRef>
          <a:fontRef idx="minor">
            <a:schemeClr val="tx1"/>
          </a:fontRef>
        </p:style>
      </p:cxnSp>
      <p:sp>
        <p:nvSpPr>
          <p:cNvPr id="83" name="TextBox 82">
            <a:extLst>
              <a:ext uri="{FF2B5EF4-FFF2-40B4-BE49-F238E27FC236}">
                <a16:creationId xmlns:a16="http://schemas.microsoft.com/office/drawing/2014/main" id="{E42F47A8-51B7-6243-A394-F39F791A677E}"/>
              </a:ext>
            </a:extLst>
          </p:cNvPr>
          <p:cNvSpPr txBox="1"/>
          <p:nvPr/>
        </p:nvSpPr>
        <p:spPr>
          <a:xfrm>
            <a:off x="79445" y="8720034"/>
            <a:ext cx="6823755" cy="307777"/>
          </a:xfrm>
          <a:prstGeom prst="rect">
            <a:avLst/>
          </a:prstGeom>
          <a:solidFill>
            <a:schemeClr val="accent5">
              <a:lumMod val="60000"/>
              <a:lumOff val="40000"/>
            </a:schemeClr>
          </a:solidFill>
          <a:ln>
            <a:solidFill>
              <a:schemeClr val="accent1">
                <a:lumMod val="20000"/>
                <a:lumOff val="80000"/>
              </a:schemeClr>
            </a:solidFill>
          </a:ln>
        </p:spPr>
        <p:txBody>
          <a:bodyPr wrap="square" rtlCol="0">
            <a:spAutoFit/>
          </a:bodyPr>
          <a:lstStyle/>
          <a:p>
            <a:r>
              <a:rPr lang="en-US" sz="1400" b="1" dirty="0">
                <a:solidFill>
                  <a:schemeClr val="bg1"/>
                </a:solidFill>
                <a:latin typeface="+mj-lt"/>
              </a:rPr>
              <a:t>Recommendations</a:t>
            </a:r>
          </a:p>
        </p:txBody>
      </p:sp>
      <p:sp>
        <p:nvSpPr>
          <p:cNvPr id="84" name="TextBox 83">
            <a:extLst>
              <a:ext uri="{FF2B5EF4-FFF2-40B4-BE49-F238E27FC236}">
                <a16:creationId xmlns:a16="http://schemas.microsoft.com/office/drawing/2014/main" id="{00701B08-ACFE-6D40-8C54-A53A8EAF42CA}"/>
              </a:ext>
            </a:extLst>
          </p:cNvPr>
          <p:cNvSpPr txBox="1"/>
          <p:nvPr/>
        </p:nvSpPr>
        <p:spPr>
          <a:xfrm>
            <a:off x="835173" y="9281013"/>
            <a:ext cx="3444219" cy="430887"/>
          </a:xfrm>
          <a:prstGeom prst="rect">
            <a:avLst/>
          </a:prstGeom>
          <a:solidFill>
            <a:schemeClr val="accent1">
              <a:lumMod val="75000"/>
            </a:schemeClr>
          </a:solidFill>
        </p:spPr>
        <p:txBody>
          <a:bodyPr wrap="square" rtlCol="0">
            <a:spAutoFit/>
          </a:bodyPr>
          <a:lstStyle/>
          <a:p>
            <a:r>
              <a:rPr lang="en-US" sz="1100" dirty="0">
                <a:solidFill>
                  <a:schemeClr val="bg2"/>
                </a:solidFill>
              </a:rPr>
              <a:t>Implement sophisticated text mining methods to detect keywords in their context (paper 1)</a:t>
            </a:r>
          </a:p>
        </p:txBody>
      </p:sp>
      <p:pic>
        <p:nvPicPr>
          <p:cNvPr id="86" name="Graphic 85" descr="Single gear">
            <a:extLst>
              <a:ext uri="{FF2B5EF4-FFF2-40B4-BE49-F238E27FC236}">
                <a16:creationId xmlns:a16="http://schemas.microsoft.com/office/drawing/2014/main" id="{3BE4A9DE-2087-4C42-A461-DDB2D137A196}"/>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87397" y="9172619"/>
            <a:ext cx="638723" cy="638723"/>
          </a:xfrm>
          <a:prstGeom prst="rect">
            <a:avLst/>
          </a:prstGeom>
        </p:spPr>
      </p:pic>
      <p:sp>
        <p:nvSpPr>
          <p:cNvPr id="87" name="TextBox 86">
            <a:extLst>
              <a:ext uri="{FF2B5EF4-FFF2-40B4-BE49-F238E27FC236}">
                <a16:creationId xmlns:a16="http://schemas.microsoft.com/office/drawing/2014/main" id="{864B18BD-ED70-2447-8573-01A428F047BB}"/>
              </a:ext>
            </a:extLst>
          </p:cNvPr>
          <p:cNvSpPr txBox="1"/>
          <p:nvPr/>
        </p:nvSpPr>
        <p:spPr>
          <a:xfrm>
            <a:off x="4753902" y="375161"/>
            <a:ext cx="2323780" cy="253916"/>
          </a:xfrm>
          <a:prstGeom prst="rect">
            <a:avLst/>
          </a:prstGeom>
          <a:solidFill>
            <a:schemeClr val="accent1">
              <a:lumMod val="75000"/>
            </a:schemeClr>
          </a:solidFill>
        </p:spPr>
        <p:txBody>
          <a:bodyPr wrap="square" rtlCol="0">
            <a:spAutoFit/>
          </a:bodyPr>
          <a:lstStyle/>
          <a:p>
            <a:r>
              <a:rPr lang="en-US" sz="1050" dirty="0">
                <a:solidFill>
                  <a:schemeClr val="accent5">
                    <a:lumMod val="40000"/>
                    <a:lumOff val="60000"/>
                  </a:schemeClr>
                </a:solidFill>
              </a:rPr>
              <a:t>Email: o.j.horsefield@liverpool.ac.uk</a:t>
            </a:r>
          </a:p>
        </p:txBody>
      </p:sp>
      <p:sp>
        <p:nvSpPr>
          <p:cNvPr id="95" name="TextBox 94">
            <a:extLst>
              <a:ext uri="{FF2B5EF4-FFF2-40B4-BE49-F238E27FC236}">
                <a16:creationId xmlns:a16="http://schemas.microsoft.com/office/drawing/2014/main" id="{55A418B0-3A9B-CA43-925B-1891DC7D8D87}"/>
              </a:ext>
            </a:extLst>
          </p:cNvPr>
          <p:cNvSpPr txBox="1"/>
          <p:nvPr/>
        </p:nvSpPr>
        <p:spPr>
          <a:xfrm>
            <a:off x="3461072" y="4363668"/>
            <a:ext cx="942975" cy="184666"/>
          </a:xfrm>
          <a:prstGeom prst="rect">
            <a:avLst/>
          </a:prstGeom>
          <a:noFill/>
        </p:spPr>
        <p:txBody>
          <a:bodyPr wrap="square" rtlCol="0">
            <a:spAutoFit/>
          </a:bodyPr>
          <a:lstStyle/>
          <a:p>
            <a:r>
              <a:rPr lang="en-US" sz="600" dirty="0"/>
              <a:t>Police flag (present)  </a:t>
            </a:r>
          </a:p>
        </p:txBody>
      </p:sp>
      <p:sp>
        <p:nvSpPr>
          <p:cNvPr id="96" name="TextBox 95">
            <a:extLst>
              <a:ext uri="{FF2B5EF4-FFF2-40B4-BE49-F238E27FC236}">
                <a16:creationId xmlns:a16="http://schemas.microsoft.com/office/drawing/2014/main" id="{694A1B1E-65D0-F945-B199-FA71C7D97B3B}"/>
              </a:ext>
            </a:extLst>
          </p:cNvPr>
          <p:cNvSpPr txBox="1"/>
          <p:nvPr/>
        </p:nvSpPr>
        <p:spPr>
          <a:xfrm>
            <a:off x="4687521" y="4363668"/>
            <a:ext cx="942975" cy="184666"/>
          </a:xfrm>
          <a:prstGeom prst="rect">
            <a:avLst/>
          </a:prstGeom>
          <a:noFill/>
        </p:spPr>
        <p:txBody>
          <a:bodyPr wrap="square" rtlCol="0">
            <a:spAutoFit/>
          </a:bodyPr>
          <a:lstStyle/>
          <a:p>
            <a:r>
              <a:rPr lang="en-US" sz="600" dirty="0"/>
              <a:t>Police flag (absent)  </a:t>
            </a:r>
          </a:p>
        </p:txBody>
      </p:sp>
      <p:sp>
        <p:nvSpPr>
          <p:cNvPr id="97" name="TextBox 96">
            <a:extLst>
              <a:ext uri="{FF2B5EF4-FFF2-40B4-BE49-F238E27FC236}">
                <a16:creationId xmlns:a16="http://schemas.microsoft.com/office/drawing/2014/main" id="{B8F5F5CE-A3BE-3246-89BF-F12700B8E71C}"/>
              </a:ext>
            </a:extLst>
          </p:cNvPr>
          <p:cNvSpPr txBox="1"/>
          <p:nvPr/>
        </p:nvSpPr>
        <p:spPr>
          <a:xfrm>
            <a:off x="5866563" y="4363669"/>
            <a:ext cx="942975" cy="184666"/>
          </a:xfrm>
          <a:prstGeom prst="rect">
            <a:avLst/>
          </a:prstGeom>
          <a:noFill/>
        </p:spPr>
        <p:txBody>
          <a:bodyPr wrap="square" rtlCol="0">
            <a:spAutoFit/>
          </a:bodyPr>
          <a:lstStyle/>
          <a:p>
            <a:r>
              <a:rPr lang="en-US" sz="600" dirty="0"/>
              <a:t>Keyword flag</a:t>
            </a:r>
          </a:p>
        </p:txBody>
      </p:sp>
      <p:pic>
        <p:nvPicPr>
          <p:cNvPr id="103" name="Picture 102">
            <a:extLst>
              <a:ext uri="{FF2B5EF4-FFF2-40B4-BE49-F238E27FC236}">
                <a16:creationId xmlns:a16="http://schemas.microsoft.com/office/drawing/2014/main" id="{17E07AFF-541E-8444-A00E-E5BBB6F10871}"/>
              </a:ext>
            </a:extLst>
          </p:cNvPr>
          <p:cNvPicPr>
            <a:picLocks noChangeAspect="1"/>
          </p:cNvPicPr>
          <p:nvPr/>
        </p:nvPicPr>
        <p:blipFill>
          <a:blip r:embed="rId11"/>
          <a:stretch>
            <a:fillRect/>
          </a:stretch>
        </p:blipFill>
        <p:spPr>
          <a:xfrm>
            <a:off x="5287859" y="9162660"/>
            <a:ext cx="1615341" cy="217539"/>
          </a:xfrm>
          <a:prstGeom prst="rect">
            <a:avLst/>
          </a:prstGeom>
        </p:spPr>
      </p:pic>
      <p:pic>
        <p:nvPicPr>
          <p:cNvPr id="54" name="Picture 53" descr="A picture containing book, text&#10;&#10;Description automatically generated">
            <a:extLst>
              <a:ext uri="{FF2B5EF4-FFF2-40B4-BE49-F238E27FC236}">
                <a16:creationId xmlns:a16="http://schemas.microsoft.com/office/drawing/2014/main" id="{FF493BFE-8135-274B-87F8-757E6A4A702E}"/>
              </a:ext>
            </a:extLst>
          </p:cNvPr>
          <p:cNvPicPr>
            <a:picLocks noChangeAspect="1"/>
          </p:cNvPicPr>
          <p:nvPr/>
        </p:nvPicPr>
        <p:blipFill>
          <a:blip r:embed="rId12"/>
          <a:stretch>
            <a:fillRect/>
          </a:stretch>
        </p:blipFill>
        <p:spPr>
          <a:xfrm>
            <a:off x="4498401" y="9181456"/>
            <a:ext cx="715735" cy="638862"/>
          </a:xfrm>
          <a:prstGeom prst="rect">
            <a:avLst/>
          </a:prstGeom>
        </p:spPr>
      </p:pic>
    </p:spTree>
    <p:extLst>
      <p:ext uri="{BB962C8B-B14F-4D97-AF65-F5344CB8AC3E}">
        <p14:creationId xmlns:p14="http://schemas.microsoft.com/office/powerpoint/2010/main" val="3113072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7" grpId="0">
        <p:bldAsOne/>
      </p:bldGraphic>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334</TotalTime>
  <Words>264</Words>
  <Application>Microsoft Macintosh PowerPoint</Application>
  <PresentationFormat>Custom</PresentationFormat>
  <Paragraphs>27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Horsefield, Olivia</dc:creator>
  <cp:lastModifiedBy>Horsefield, Olivia</cp:lastModifiedBy>
  <cp:revision>22</cp:revision>
  <dcterms:created xsi:type="dcterms:W3CDTF">2019-09-09T10:52:04Z</dcterms:created>
  <dcterms:modified xsi:type="dcterms:W3CDTF">2019-09-11T14:13:28Z</dcterms:modified>
</cp:coreProperties>
</file>